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notesSlides/notesSlide7.xml" ContentType="application/vnd.openxmlformats-officedocument.presentationml.notesSl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8.xml" ContentType="application/vnd.openxmlformats-officedocument.themeOverride+xml"/>
  <Override PartName="/ppt/theme/themeOverride9.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0.xml" ContentType="application/vnd.openxmlformats-officedocument.themeOverride+xml"/>
  <Override PartName="/ppt/theme/themeOverride1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2.xml" ContentType="application/vnd.openxmlformats-officedocument.themeOverride+xml"/>
  <Override PartName="/ppt/theme/themeOverride13.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4.xml" ContentType="application/vnd.openxmlformats-officedocument.themeOverr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 id="2147483673" r:id="rId3"/>
  </p:sldMasterIdLst>
  <p:notesMasterIdLst>
    <p:notesMasterId r:id="rId32"/>
  </p:notesMasterIdLst>
  <p:sldIdLst>
    <p:sldId id="257" r:id="rId4"/>
    <p:sldId id="305" r:id="rId5"/>
    <p:sldId id="343" r:id="rId6"/>
    <p:sldId id="313" r:id="rId7"/>
    <p:sldId id="356" r:id="rId8"/>
    <p:sldId id="380" r:id="rId9"/>
    <p:sldId id="325" r:id="rId10"/>
    <p:sldId id="326" r:id="rId11"/>
    <p:sldId id="365" r:id="rId12"/>
    <p:sldId id="366" r:id="rId13"/>
    <p:sldId id="367" r:id="rId14"/>
    <p:sldId id="368" r:id="rId15"/>
    <p:sldId id="369" r:id="rId16"/>
    <p:sldId id="370" r:id="rId17"/>
    <p:sldId id="371" r:id="rId18"/>
    <p:sldId id="372" r:id="rId19"/>
    <p:sldId id="373" r:id="rId20"/>
    <p:sldId id="374" r:id="rId21"/>
    <p:sldId id="375" r:id="rId22"/>
    <p:sldId id="376" r:id="rId23"/>
    <p:sldId id="379" r:id="rId24"/>
    <p:sldId id="352" r:id="rId25"/>
    <p:sldId id="330" r:id="rId26"/>
    <p:sldId id="357" r:id="rId27"/>
    <p:sldId id="362" r:id="rId28"/>
    <p:sldId id="363" r:id="rId29"/>
    <p:sldId id="364" r:id="rId30"/>
    <p:sldId id="291" r:id="rId31"/>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EFAFB233-063F-42B5-8137-9DF3F51BA10A}">
      <p15:sldGuideLst xmlns:p15="http://schemas.microsoft.com/office/powerpoint/2012/main">
        <p15:guide id="1" orient="horz" pos="2359">
          <p15:clr>
            <a:srgbClr val="A4A3A4"/>
          </p15:clr>
        </p15:guide>
        <p15:guide id="2" pos="3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4BB3D"/>
    <a:srgbClr val="1A3F6C"/>
    <a:srgbClr val="191816"/>
    <a:srgbClr val="68728C"/>
    <a:srgbClr val="1C2114"/>
    <a:srgbClr val="F2A012"/>
    <a:srgbClr val="FFFFFF"/>
    <a:srgbClr val="FFCB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6" y="120"/>
      </p:cViewPr>
      <p:guideLst>
        <p:guide orient="horz" pos="2359"/>
        <p:guide pos="3679"/>
      </p:guideLst>
    </p:cSldViewPr>
  </p:slideViewPr>
  <p:outlineViewPr>
    <p:cViewPr>
      <p:scale>
        <a:sx n="33" d="100"/>
        <a:sy n="33" d="100"/>
      </p:scale>
      <p:origin x="0" y="15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A05C3-2319-4765-82EE-528DE08E63C0}" type="doc">
      <dgm:prSet loTypeId="urn:microsoft.com/office/officeart/2005/8/layout/vList5" loCatId="list" qsTypeId="urn:microsoft.com/office/officeart/2005/8/quickstyle/3d9" qsCatId="3D" csTypeId="urn:microsoft.com/office/officeart/2005/8/colors/accent1_2" csCatId="accent1" phldr="1"/>
      <dgm:spPr/>
      <dgm:t>
        <a:bodyPr/>
        <a:lstStyle/>
        <a:p>
          <a:endParaRPr lang="zh-CN" altLang="en-US"/>
        </a:p>
      </dgm:t>
    </dgm:pt>
    <dgm:pt modelId="{DE68FC44-88C0-4061-A44D-C2F10D33D0AA}">
      <dgm:prSet phldrT="[文本]"/>
      <dgm:spPr>
        <a:solidFill>
          <a:srgbClr val="F2A012"/>
        </a:solidFill>
      </dgm:spPr>
      <dgm:t>
        <a:bodyPr/>
        <a:lstStyle/>
        <a:p>
          <a:r>
            <a:rPr lang="zh-CN" altLang="en-US" dirty="0"/>
            <a:t>多平台报修</a:t>
          </a:r>
        </a:p>
      </dgm:t>
    </dgm:pt>
    <dgm:pt modelId="{7370761F-E011-4048-B197-F6147432FB82}" type="parTrans" cxnId="{144727F9-0D09-44A2-88C7-800987DE863F}">
      <dgm:prSet/>
      <dgm:spPr/>
      <dgm:t>
        <a:bodyPr/>
        <a:lstStyle/>
        <a:p>
          <a:endParaRPr lang="zh-CN" altLang="en-US"/>
        </a:p>
      </dgm:t>
    </dgm:pt>
    <dgm:pt modelId="{BD2F8A67-3F2A-41F7-A2EE-1178ADED9019}" type="sibTrans" cxnId="{144727F9-0D09-44A2-88C7-800987DE863F}">
      <dgm:prSet/>
      <dgm:spPr/>
      <dgm:t>
        <a:bodyPr/>
        <a:lstStyle/>
        <a:p>
          <a:endParaRPr lang="zh-CN" altLang="en-US"/>
        </a:p>
      </dgm:t>
    </dgm:pt>
    <dgm:pt modelId="{CD1DF4A8-938D-4167-B6D8-46A58E46685E}">
      <dgm:prSet phldrT="[文本]"/>
      <dgm:spPr/>
      <dgm:t>
        <a:bodyPr/>
        <a:lstStyle/>
        <a:p>
          <a:r>
            <a:rPr lang="zh-CN" altLang="en-US" dirty="0"/>
            <a:t>支持</a:t>
          </a:r>
          <a:r>
            <a:rPr lang="en-US" altLang="zh-CN" dirty="0"/>
            <a:t>PC</a:t>
          </a:r>
          <a:r>
            <a:rPr lang="zh-CN" altLang="en-US" dirty="0"/>
            <a:t>、安卓、</a:t>
          </a:r>
          <a:r>
            <a:rPr lang="en-US" altLang="zh-CN" dirty="0"/>
            <a:t>IOS</a:t>
          </a:r>
          <a:r>
            <a:rPr lang="zh-CN" altLang="en-US" dirty="0"/>
            <a:t>、微信多平台报修</a:t>
          </a:r>
        </a:p>
      </dgm:t>
    </dgm:pt>
    <dgm:pt modelId="{A501D808-861F-4A56-B29B-9CD315058566}" type="parTrans" cxnId="{C8A44352-82D5-47F0-88F5-DA1687059BF0}">
      <dgm:prSet/>
      <dgm:spPr/>
      <dgm:t>
        <a:bodyPr/>
        <a:lstStyle/>
        <a:p>
          <a:endParaRPr lang="zh-CN" altLang="en-US"/>
        </a:p>
      </dgm:t>
    </dgm:pt>
    <dgm:pt modelId="{0FBE740F-18F5-401B-8A61-DA4829F84409}" type="sibTrans" cxnId="{C8A44352-82D5-47F0-88F5-DA1687059BF0}">
      <dgm:prSet/>
      <dgm:spPr/>
      <dgm:t>
        <a:bodyPr/>
        <a:lstStyle/>
        <a:p>
          <a:endParaRPr lang="zh-CN" altLang="en-US"/>
        </a:p>
      </dgm:t>
    </dgm:pt>
    <dgm:pt modelId="{33858BB4-160B-4597-B376-F308A7021C8A}">
      <dgm:prSet phldrT="[文本]"/>
      <dgm:spPr>
        <a:solidFill>
          <a:srgbClr val="F2A012"/>
        </a:solidFill>
      </dgm:spPr>
      <dgm:t>
        <a:bodyPr/>
        <a:lstStyle/>
        <a:p>
          <a:r>
            <a:rPr lang="zh-CN" altLang="en-US" dirty="0"/>
            <a:t>多用户协作</a:t>
          </a:r>
        </a:p>
      </dgm:t>
    </dgm:pt>
    <dgm:pt modelId="{42FA4104-D2C5-4D44-AC21-F8DB65ADB589}" type="parTrans" cxnId="{1F9589B4-8E44-47CE-92E3-0270FB12D1C3}">
      <dgm:prSet/>
      <dgm:spPr/>
      <dgm:t>
        <a:bodyPr/>
        <a:lstStyle/>
        <a:p>
          <a:endParaRPr lang="zh-CN" altLang="en-US"/>
        </a:p>
      </dgm:t>
    </dgm:pt>
    <dgm:pt modelId="{D56491E6-FDFA-4357-B932-645C9C3F1F7C}" type="sibTrans" cxnId="{1F9589B4-8E44-47CE-92E3-0270FB12D1C3}">
      <dgm:prSet/>
      <dgm:spPr/>
      <dgm:t>
        <a:bodyPr/>
        <a:lstStyle/>
        <a:p>
          <a:endParaRPr lang="zh-CN" altLang="en-US"/>
        </a:p>
      </dgm:t>
    </dgm:pt>
    <dgm:pt modelId="{48566457-21F9-4A62-802F-3D5A96F9FE54}">
      <dgm:prSet phldrT="[文本]"/>
      <dgm:spPr/>
      <dgm:t>
        <a:bodyPr/>
        <a:lstStyle/>
        <a:p>
          <a:r>
            <a:rPr lang="zh-CN" altLang="en-US" dirty="0"/>
            <a:t>支持科室医生、设备科、工程师多角色协作办公</a:t>
          </a:r>
        </a:p>
      </dgm:t>
    </dgm:pt>
    <dgm:pt modelId="{DCCD4AA5-2FE5-4DB7-9127-3A7D7BA6DE12}" type="parTrans" cxnId="{0D3F057F-46F7-4CB8-A4D5-72C046BD1C7E}">
      <dgm:prSet/>
      <dgm:spPr/>
      <dgm:t>
        <a:bodyPr/>
        <a:lstStyle/>
        <a:p>
          <a:endParaRPr lang="zh-CN" altLang="en-US"/>
        </a:p>
      </dgm:t>
    </dgm:pt>
    <dgm:pt modelId="{AA1F829B-C5AE-4A6F-B9D5-92200AD5CFEA}" type="sibTrans" cxnId="{0D3F057F-46F7-4CB8-A4D5-72C046BD1C7E}">
      <dgm:prSet/>
      <dgm:spPr/>
      <dgm:t>
        <a:bodyPr/>
        <a:lstStyle/>
        <a:p>
          <a:endParaRPr lang="zh-CN" altLang="en-US"/>
        </a:p>
      </dgm:t>
    </dgm:pt>
    <dgm:pt modelId="{998619D0-06E7-4B90-BB52-0BCC6C90388D}">
      <dgm:prSet phldrT="[文本]"/>
      <dgm:spPr>
        <a:solidFill>
          <a:srgbClr val="F2A012"/>
        </a:solidFill>
      </dgm:spPr>
      <dgm:t>
        <a:bodyPr/>
        <a:lstStyle/>
        <a:p>
          <a:r>
            <a:rPr lang="zh-CN" altLang="en-US" dirty="0"/>
            <a:t>全流程监控</a:t>
          </a:r>
        </a:p>
      </dgm:t>
    </dgm:pt>
    <dgm:pt modelId="{1FEF68D2-DCB2-4161-BFB7-520E49F1CBDC}" type="parTrans" cxnId="{E1AB9646-31A3-4ABA-9C4E-69EA1EECFF61}">
      <dgm:prSet/>
      <dgm:spPr/>
      <dgm:t>
        <a:bodyPr/>
        <a:lstStyle/>
        <a:p>
          <a:endParaRPr lang="zh-CN" altLang="en-US"/>
        </a:p>
      </dgm:t>
    </dgm:pt>
    <dgm:pt modelId="{D961CBE3-04EC-44EE-9621-EE3B57149ACF}" type="sibTrans" cxnId="{E1AB9646-31A3-4ABA-9C4E-69EA1EECFF61}">
      <dgm:prSet/>
      <dgm:spPr/>
      <dgm:t>
        <a:bodyPr/>
        <a:lstStyle/>
        <a:p>
          <a:endParaRPr lang="zh-CN" altLang="en-US"/>
        </a:p>
      </dgm:t>
    </dgm:pt>
    <dgm:pt modelId="{DBEEC7C5-84CC-4C14-9C3A-C705FEDE1680}">
      <dgm:prSet phldrT="[文本]"/>
      <dgm:spPr/>
      <dgm:t>
        <a:bodyPr/>
        <a:lstStyle/>
        <a:p>
          <a:r>
            <a:rPr lang="zh-CN" altLang="en-US" dirty="0"/>
            <a:t>实时全流程监控，整个维修流程，一览无余</a:t>
          </a:r>
        </a:p>
      </dgm:t>
    </dgm:pt>
    <dgm:pt modelId="{5B6AE3BE-3D56-4E20-9BE6-1F3B6A156CE0}" type="parTrans" cxnId="{FDAE424C-D453-49E8-B5CA-3111323A2B1B}">
      <dgm:prSet/>
      <dgm:spPr/>
      <dgm:t>
        <a:bodyPr/>
        <a:lstStyle/>
        <a:p>
          <a:endParaRPr lang="zh-CN" altLang="en-US"/>
        </a:p>
      </dgm:t>
    </dgm:pt>
    <dgm:pt modelId="{F4230837-B846-4E01-9CD7-BAB413EBA3F9}" type="sibTrans" cxnId="{FDAE424C-D453-49E8-B5CA-3111323A2B1B}">
      <dgm:prSet/>
      <dgm:spPr/>
      <dgm:t>
        <a:bodyPr/>
        <a:lstStyle/>
        <a:p>
          <a:endParaRPr lang="zh-CN" altLang="en-US"/>
        </a:p>
      </dgm:t>
    </dgm:pt>
    <dgm:pt modelId="{8ABB629B-9463-4118-98B4-60E855FC0AA6}" type="pres">
      <dgm:prSet presAssocID="{E62A05C3-2319-4765-82EE-528DE08E63C0}" presName="Name0" presStyleCnt="0">
        <dgm:presLayoutVars>
          <dgm:dir/>
          <dgm:animLvl val="lvl"/>
          <dgm:resizeHandles val="exact"/>
        </dgm:presLayoutVars>
      </dgm:prSet>
      <dgm:spPr/>
    </dgm:pt>
    <dgm:pt modelId="{82596AB7-E2B2-42BB-BA9F-7F0FCF57D4F7}" type="pres">
      <dgm:prSet presAssocID="{DE68FC44-88C0-4061-A44D-C2F10D33D0AA}" presName="linNode" presStyleCnt="0"/>
      <dgm:spPr/>
    </dgm:pt>
    <dgm:pt modelId="{56B92190-CB39-47F5-9A31-3A2818C2EC1A}" type="pres">
      <dgm:prSet presAssocID="{DE68FC44-88C0-4061-A44D-C2F10D33D0AA}" presName="parentText" presStyleLbl="node1" presStyleIdx="0" presStyleCnt="3">
        <dgm:presLayoutVars>
          <dgm:chMax val="1"/>
          <dgm:bulletEnabled val="1"/>
        </dgm:presLayoutVars>
      </dgm:prSet>
      <dgm:spPr/>
    </dgm:pt>
    <dgm:pt modelId="{16B99E2E-5792-4D9C-AA10-3C5727D3E963}" type="pres">
      <dgm:prSet presAssocID="{DE68FC44-88C0-4061-A44D-C2F10D33D0AA}" presName="descendantText" presStyleLbl="alignAccFollowNode1" presStyleIdx="0" presStyleCnt="3">
        <dgm:presLayoutVars>
          <dgm:bulletEnabled val="1"/>
        </dgm:presLayoutVars>
      </dgm:prSet>
      <dgm:spPr/>
    </dgm:pt>
    <dgm:pt modelId="{7B076F51-6843-4011-B608-C7CAD2FC26B4}" type="pres">
      <dgm:prSet presAssocID="{BD2F8A67-3F2A-41F7-A2EE-1178ADED9019}" presName="sp" presStyleCnt="0"/>
      <dgm:spPr/>
    </dgm:pt>
    <dgm:pt modelId="{6FBB8480-07C7-4B9F-AB74-CFB483D6BE21}" type="pres">
      <dgm:prSet presAssocID="{33858BB4-160B-4597-B376-F308A7021C8A}" presName="linNode" presStyleCnt="0"/>
      <dgm:spPr/>
    </dgm:pt>
    <dgm:pt modelId="{ED7FEC50-3685-48FC-984E-15FE7287CC2E}" type="pres">
      <dgm:prSet presAssocID="{33858BB4-160B-4597-B376-F308A7021C8A}" presName="parentText" presStyleLbl="node1" presStyleIdx="1" presStyleCnt="3">
        <dgm:presLayoutVars>
          <dgm:chMax val="1"/>
          <dgm:bulletEnabled val="1"/>
        </dgm:presLayoutVars>
      </dgm:prSet>
      <dgm:spPr/>
    </dgm:pt>
    <dgm:pt modelId="{3420E8CD-155D-4DA8-844A-FD9B400CF126}" type="pres">
      <dgm:prSet presAssocID="{33858BB4-160B-4597-B376-F308A7021C8A}" presName="descendantText" presStyleLbl="alignAccFollowNode1" presStyleIdx="1" presStyleCnt="3">
        <dgm:presLayoutVars>
          <dgm:bulletEnabled val="1"/>
        </dgm:presLayoutVars>
      </dgm:prSet>
      <dgm:spPr/>
    </dgm:pt>
    <dgm:pt modelId="{63FA3D46-0C37-41C9-A489-513186F7E80D}" type="pres">
      <dgm:prSet presAssocID="{D56491E6-FDFA-4357-B932-645C9C3F1F7C}" presName="sp" presStyleCnt="0"/>
      <dgm:spPr/>
    </dgm:pt>
    <dgm:pt modelId="{0AF46E68-B1BF-4BCA-998B-A59EBBFEC1EE}" type="pres">
      <dgm:prSet presAssocID="{998619D0-06E7-4B90-BB52-0BCC6C90388D}" presName="linNode" presStyleCnt="0"/>
      <dgm:spPr/>
    </dgm:pt>
    <dgm:pt modelId="{BC9D0AB6-ECB1-4B77-9471-F55CAEC418B4}" type="pres">
      <dgm:prSet presAssocID="{998619D0-06E7-4B90-BB52-0BCC6C90388D}" presName="parentText" presStyleLbl="node1" presStyleIdx="2" presStyleCnt="3">
        <dgm:presLayoutVars>
          <dgm:chMax val="1"/>
          <dgm:bulletEnabled val="1"/>
        </dgm:presLayoutVars>
      </dgm:prSet>
      <dgm:spPr/>
    </dgm:pt>
    <dgm:pt modelId="{1612AD32-6E45-4D34-9879-8ABA61A89B8C}" type="pres">
      <dgm:prSet presAssocID="{998619D0-06E7-4B90-BB52-0BCC6C90388D}" presName="descendantText" presStyleLbl="alignAccFollowNode1" presStyleIdx="2" presStyleCnt="3">
        <dgm:presLayoutVars>
          <dgm:bulletEnabled val="1"/>
        </dgm:presLayoutVars>
      </dgm:prSet>
      <dgm:spPr/>
    </dgm:pt>
  </dgm:ptLst>
  <dgm:cxnLst>
    <dgm:cxn modelId="{339EFF0B-226D-8642-A683-2FC00C3E1DC6}" type="presOf" srcId="{CD1DF4A8-938D-4167-B6D8-46A58E46685E}" destId="{16B99E2E-5792-4D9C-AA10-3C5727D3E963}" srcOrd="0" destOrd="0" presId="urn:microsoft.com/office/officeart/2005/8/layout/vList5"/>
    <dgm:cxn modelId="{18672638-D272-D24F-9BF9-81E902488456}" type="presOf" srcId="{E62A05C3-2319-4765-82EE-528DE08E63C0}" destId="{8ABB629B-9463-4118-98B4-60E855FC0AA6}" srcOrd="0" destOrd="0" presId="urn:microsoft.com/office/officeart/2005/8/layout/vList5"/>
    <dgm:cxn modelId="{E7A35264-7E22-0A43-B1EF-FF17C913E493}" type="presOf" srcId="{48566457-21F9-4A62-802F-3D5A96F9FE54}" destId="{3420E8CD-155D-4DA8-844A-FD9B400CF126}" srcOrd="0" destOrd="0" presId="urn:microsoft.com/office/officeart/2005/8/layout/vList5"/>
    <dgm:cxn modelId="{E1AB9646-31A3-4ABA-9C4E-69EA1EECFF61}" srcId="{E62A05C3-2319-4765-82EE-528DE08E63C0}" destId="{998619D0-06E7-4B90-BB52-0BCC6C90388D}" srcOrd="2" destOrd="0" parTransId="{1FEF68D2-DCB2-4161-BFB7-520E49F1CBDC}" sibTransId="{D961CBE3-04EC-44EE-9621-EE3B57149ACF}"/>
    <dgm:cxn modelId="{FDAE424C-D453-49E8-B5CA-3111323A2B1B}" srcId="{998619D0-06E7-4B90-BB52-0BCC6C90388D}" destId="{DBEEC7C5-84CC-4C14-9C3A-C705FEDE1680}" srcOrd="0" destOrd="0" parTransId="{5B6AE3BE-3D56-4E20-9BE6-1F3B6A156CE0}" sibTransId="{F4230837-B846-4E01-9CD7-BAB413EBA3F9}"/>
    <dgm:cxn modelId="{C8A44352-82D5-47F0-88F5-DA1687059BF0}" srcId="{DE68FC44-88C0-4061-A44D-C2F10D33D0AA}" destId="{CD1DF4A8-938D-4167-B6D8-46A58E46685E}" srcOrd="0" destOrd="0" parTransId="{A501D808-861F-4A56-B29B-9CD315058566}" sibTransId="{0FBE740F-18F5-401B-8A61-DA4829F84409}"/>
    <dgm:cxn modelId="{6BC2CF55-2A37-AC47-AC68-82CA63788FD4}" type="presOf" srcId="{DE68FC44-88C0-4061-A44D-C2F10D33D0AA}" destId="{56B92190-CB39-47F5-9A31-3A2818C2EC1A}" srcOrd="0" destOrd="0" presId="urn:microsoft.com/office/officeart/2005/8/layout/vList5"/>
    <dgm:cxn modelId="{0D3F057F-46F7-4CB8-A4D5-72C046BD1C7E}" srcId="{33858BB4-160B-4597-B376-F308A7021C8A}" destId="{48566457-21F9-4A62-802F-3D5A96F9FE54}" srcOrd="0" destOrd="0" parTransId="{DCCD4AA5-2FE5-4DB7-9127-3A7D7BA6DE12}" sibTransId="{AA1F829B-C5AE-4A6F-B9D5-92200AD5CFEA}"/>
    <dgm:cxn modelId="{1F9589B4-8E44-47CE-92E3-0270FB12D1C3}" srcId="{E62A05C3-2319-4765-82EE-528DE08E63C0}" destId="{33858BB4-160B-4597-B376-F308A7021C8A}" srcOrd="1" destOrd="0" parTransId="{42FA4104-D2C5-4D44-AC21-F8DB65ADB589}" sibTransId="{D56491E6-FDFA-4357-B932-645C9C3F1F7C}"/>
    <dgm:cxn modelId="{CBB562C2-E40D-7049-9AA5-FB792C08DC46}" type="presOf" srcId="{33858BB4-160B-4597-B376-F308A7021C8A}" destId="{ED7FEC50-3685-48FC-984E-15FE7287CC2E}" srcOrd="0" destOrd="0" presId="urn:microsoft.com/office/officeart/2005/8/layout/vList5"/>
    <dgm:cxn modelId="{1A0DADEB-3902-6D4F-9FCF-BA7BBA0FB481}" type="presOf" srcId="{DBEEC7C5-84CC-4C14-9C3A-C705FEDE1680}" destId="{1612AD32-6E45-4D34-9879-8ABA61A89B8C}" srcOrd="0" destOrd="0" presId="urn:microsoft.com/office/officeart/2005/8/layout/vList5"/>
    <dgm:cxn modelId="{144727F9-0D09-44A2-88C7-800987DE863F}" srcId="{E62A05C3-2319-4765-82EE-528DE08E63C0}" destId="{DE68FC44-88C0-4061-A44D-C2F10D33D0AA}" srcOrd="0" destOrd="0" parTransId="{7370761F-E011-4048-B197-F6147432FB82}" sibTransId="{BD2F8A67-3F2A-41F7-A2EE-1178ADED9019}"/>
    <dgm:cxn modelId="{849297F9-B372-2049-BD0B-9B193D1F0AF5}" type="presOf" srcId="{998619D0-06E7-4B90-BB52-0BCC6C90388D}" destId="{BC9D0AB6-ECB1-4B77-9471-F55CAEC418B4}" srcOrd="0" destOrd="0" presId="urn:microsoft.com/office/officeart/2005/8/layout/vList5"/>
    <dgm:cxn modelId="{1800E596-21C0-A54D-A77E-6639119730EF}" type="presParOf" srcId="{8ABB629B-9463-4118-98B4-60E855FC0AA6}" destId="{82596AB7-E2B2-42BB-BA9F-7F0FCF57D4F7}" srcOrd="0" destOrd="0" presId="urn:microsoft.com/office/officeart/2005/8/layout/vList5"/>
    <dgm:cxn modelId="{545940E5-BE88-084D-BD34-A53F23C720E6}" type="presParOf" srcId="{82596AB7-E2B2-42BB-BA9F-7F0FCF57D4F7}" destId="{56B92190-CB39-47F5-9A31-3A2818C2EC1A}" srcOrd="0" destOrd="0" presId="urn:microsoft.com/office/officeart/2005/8/layout/vList5"/>
    <dgm:cxn modelId="{FE839F22-4665-B043-B465-0D165E1EF2CD}" type="presParOf" srcId="{82596AB7-E2B2-42BB-BA9F-7F0FCF57D4F7}" destId="{16B99E2E-5792-4D9C-AA10-3C5727D3E963}" srcOrd="1" destOrd="0" presId="urn:microsoft.com/office/officeart/2005/8/layout/vList5"/>
    <dgm:cxn modelId="{96F61D91-5A32-E547-BE4F-3646EC171765}" type="presParOf" srcId="{8ABB629B-9463-4118-98B4-60E855FC0AA6}" destId="{7B076F51-6843-4011-B608-C7CAD2FC26B4}" srcOrd="1" destOrd="0" presId="urn:microsoft.com/office/officeart/2005/8/layout/vList5"/>
    <dgm:cxn modelId="{4E2668C5-F1D2-0645-8E27-A527DBC23947}" type="presParOf" srcId="{8ABB629B-9463-4118-98B4-60E855FC0AA6}" destId="{6FBB8480-07C7-4B9F-AB74-CFB483D6BE21}" srcOrd="2" destOrd="0" presId="urn:microsoft.com/office/officeart/2005/8/layout/vList5"/>
    <dgm:cxn modelId="{B54770C8-8F2C-B84E-95BF-A31BCCFF2B95}" type="presParOf" srcId="{6FBB8480-07C7-4B9F-AB74-CFB483D6BE21}" destId="{ED7FEC50-3685-48FC-984E-15FE7287CC2E}" srcOrd="0" destOrd="0" presId="urn:microsoft.com/office/officeart/2005/8/layout/vList5"/>
    <dgm:cxn modelId="{050BDD10-E48C-AE4D-81F7-60DBB89BDBE3}" type="presParOf" srcId="{6FBB8480-07C7-4B9F-AB74-CFB483D6BE21}" destId="{3420E8CD-155D-4DA8-844A-FD9B400CF126}" srcOrd="1" destOrd="0" presId="urn:microsoft.com/office/officeart/2005/8/layout/vList5"/>
    <dgm:cxn modelId="{AFC0D9F6-80D0-774E-AAA0-7460B234B997}" type="presParOf" srcId="{8ABB629B-9463-4118-98B4-60E855FC0AA6}" destId="{63FA3D46-0C37-41C9-A489-513186F7E80D}" srcOrd="3" destOrd="0" presId="urn:microsoft.com/office/officeart/2005/8/layout/vList5"/>
    <dgm:cxn modelId="{1B43060A-03AC-2D4A-B189-C1E8509EFE09}" type="presParOf" srcId="{8ABB629B-9463-4118-98B4-60E855FC0AA6}" destId="{0AF46E68-B1BF-4BCA-998B-A59EBBFEC1EE}" srcOrd="4" destOrd="0" presId="urn:microsoft.com/office/officeart/2005/8/layout/vList5"/>
    <dgm:cxn modelId="{EA272913-8A17-9140-858E-8134F0FD2A8C}" type="presParOf" srcId="{0AF46E68-B1BF-4BCA-998B-A59EBBFEC1EE}" destId="{BC9D0AB6-ECB1-4B77-9471-F55CAEC418B4}" srcOrd="0" destOrd="0" presId="urn:microsoft.com/office/officeart/2005/8/layout/vList5"/>
    <dgm:cxn modelId="{4AEC238A-17F0-1147-A444-33DA11F619E9}" type="presParOf" srcId="{0AF46E68-B1BF-4BCA-998B-A59EBBFEC1EE}" destId="{1612AD32-6E45-4D34-9879-8ABA61A89B8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2517EA-F57F-44D7-930B-158640E19256}" type="doc">
      <dgm:prSet loTypeId="urn:microsoft.com/office/officeart/2005/8/layout/list1" loCatId="list" qsTypeId="urn:microsoft.com/office/officeart/2005/8/quickstyle/3d2#1" qsCatId="3D" csTypeId="urn:microsoft.com/office/officeart/2005/8/colors/accent1_2" csCatId="accent1" phldr="1"/>
      <dgm:spPr/>
      <dgm:t>
        <a:bodyPr/>
        <a:lstStyle/>
        <a:p>
          <a:endParaRPr lang="zh-CN" altLang="en-US"/>
        </a:p>
      </dgm:t>
    </dgm:pt>
    <dgm:pt modelId="{F59E22AB-24BD-4413-A89E-7DDFF983B9EB}">
      <dgm:prSet phldrT="[文本]"/>
      <dgm:spPr>
        <a:solidFill>
          <a:srgbClr val="F2A012"/>
        </a:solidFill>
      </dgm:spPr>
      <dgm:t>
        <a:bodyPr/>
        <a:lstStyle/>
        <a:p>
          <a:r>
            <a:rPr lang="zh-CN" altLang="en-US" dirty="0"/>
            <a:t>专业的保养预警策略</a:t>
          </a:r>
        </a:p>
      </dgm:t>
    </dgm:pt>
    <dgm:pt modelId="{BA1FAECA-DB3F-45FD-9B56-0CB8E8959F6A}" type="parTrans" cxnId="{E8DFD54D-D989-4C86-A76D-EF84B22A859F}">
      <dgm:prSet/>
      <dgm:spPr/>
      <dgm:t>
        <a:bodyPr/>
        <a:lstStyle/>
        <a:p>
          <a:endParaRPr lang="zh-CN" altLang="en-US"/>
        </a:p>
      </dgm:t>
    </dgm:pt>
    <dgm:pt modelId="{8F9313DE-E9BA-45FF-9701-6D966C740910}" type="sibTrans" cxnId="{E8DFD54D-D989-4C86-A76D-EF84B22A859F}">
      <dgm:prSet/>
      <dgm:spPr/>
      <dgm:t>
        <a:bodyPr/>
        <a:lstStyle/>
        <a:p>
          <a:endParaRPr lang="zh-CN" altLang="en-US"/>
        </a:p>
      </dgm:t>
    </dgm:pt>
    <dgm:pt modelId="{9EE31447-ED6B-48CE-9190-A2F26A56C1BF}">
      <dgm:prSet phldrT="[文本]"/>
      <dgm:spPr>
        <a:solidFill>
          <a:srgbClr val="F2A012"/>
        </a:solidFill>
      </dgm:spPr>
      <dgm:t>
        <a:bodyPr/>
        <a:lstStyle/>
        <a:p>
          <a:r>
            <a:rPr lang="zh-CN" altLang="en-US" dirty="0"/>
            <a:t>指引性执行保养任务</a:t>
          </a:r>
        </a:p>
      </dgm:t>
    </dgm:pt>
    <dgm:pt modelId="{362AB73F-F322-4661-8FD2-B1CCD246EB72}" type="parTrans" cxnId="{9B783B7C-98C4-4D02-ADBB-B88FC345041E}">
      <dgm:prSet/>
      <dgm:spPr/>
      <dgm:t>
        <a:bodyPr/>
        <a:lstStyle/>
        <a:p>
          <a:endParaRPr lang="zh-CN" altLang="en-US"/>
        </a:p>
      </dgm:t>
    </dgm:pt>
    <dgm:pt modelId="{D37F4279-9ACF-4089-9B81-BA4BC0FB2E26}" type="sibTrans" cxnId="{9B783B7C-98C4-4D02-ADBB-B88FC345041E}">
      <dgm:prSet/>
      <dgm:spPr/>
      <dgm:t>
        <a:bodyPr/>
        <a:lstStyle/>
        <a:p>
          <a:endParaRPr lang="zh-CN" altLang="en-US"/>
        </a:p>
      </dgm:t>
    </dgm:pt>
    <dgm:pt modelId="{B6A6746F-1619-47FF-ADBA-4AC3BC27A738}">
      <dgm:prSet phldrT="[文本]"/>
      <dgm:spPr>
        <a:solidFill>
          <a:srgbClr val="F2A012"/>
        </a:solidFill>
      </dgm:spPr>
      <dgm:t>
        <a:bodyPr/>
        <a:lstStyle/>
        <a:p>
          <a:r>
            <a:rPr lang="zh-CN" altLang="en-US" dirty="0"/>
            <a:t>详细的保养复盘</a:t>
          </a:r>
        </a:p>
      </dgm:t>
    </dgm:pt>
    <dgm:pt modelId="{CC501C53-F389-4550-9E36-7409AB70B84A}" type="parTrans" cxnId="{0C57DC3D-4247-4010-814E-E3222F671E66}">
      <dgm:prSet/>
      <dgm:spPr/>
      <dgm:t>
        <a:bodyPr/>
        <a:lstStyle/>
        <a:p>
          <a:endParaRPr lang="zh-CN" altLang="en-US"/>
        </a:p>
      </dgm:t>
    </dgm:pt>
    <dgm:pt modelId="{9432F8DB-2A91-4140-B5DA-BC077AC44F50}" type="sibTrans" cxnId="{0C57DC3D-4247-4010-814E-E3222F671E66}">
      <dgm:prSet/>
      <dgm:spPr/>
      <dgm:t>
        <a:bodyPr/>
        <a:lstStyle/>
        <a:p>
          <a:endParaRPr lang="zh-CN" altLang="en-US"/>
        </a:p>
      </dgm:t>
    </dgm:pt>
    <dgm:pt modelId="{1FEB22AC-F55D-49DB-9D13-E46F2498CA9F}">
      <dgm:prSet/>
      <dgm:spPr/>
      <dgm:t>
        <a:bodyPr/>
        <a:lstStyle/>
        <a:p>
          <a:r>
            <a:rPr lang="zh-CN" altLang="en-US" dirty="0"/>
            <a:t>对医疗设备应用专业的保养策略，降低故障率</a:t>
          </a:r>
        </a:p>
      </dgm:t>
    </dgm:pt>
    <dgm:pt modelId="{61B2CAAF-D432-4445-86A5-0FD6D993B553}" type="parTrans" cxnId="{EAB3CF3B-84E0-497D-9286-F91F5DE0ACEC}">
      <dgm:prSet/>
      <dgm:spPr/>
      <dgm:t>
        <a:bodyPr/>
        <a:lstStyle/>
        <a:p>
          <a:endParaRPr lang="zh-CN" altLang="en-US"/>
        </a:p>
      </dgm:t>
    </dgm:pt>
    <dgm:pt modelId="{DC3DBB20-F0DE-4B04-9C06-58653B237E26}" type="sibTrans" cxnId="{EAB3CF3B-84E0-497D-9286-F91F5DE0ACEC}">
      <dgm:prSet/>
      <dgm:spPr/>
      <dgm:t>
        <a:bodyPr/>
        <a:lstStyle/>
        <a:p>
          <a:endParaRPr lang="zh-CN" altLang="en-US"/>
        </a:p>
      </dgm:t>
    </dgm:pt>
    <dgm:pt modelId="{5EA232AD-CB38-4D5D-B39F-64ADC35FA44D}">
      <dgm:prSet/>
      <dgm:spPr/>
      <dgm:t>
        <a:bodyPr/>
        <a:lstStyle/>
        <a:p>
          <a:r>
            <a:rPr lang="zh-CN" altLang="en-US" dirty="0"/>
            <a:t>工程师按照系统指引，安排设备的保养工作，减少忘记保养和保养不及时情况</a:t>
          </a:r>
        </a:p>
      </dgm:t>
    </dgm:pt>
    <dgm:pt modelId="{E41D1188-8350-47EE-8F76-46E7A2DAB9F1}" type="parTrans" cxnId="{11FEA1B7-ABBC-4422-8305-2AA248DE42EA}">
      <dgm:prSet/>
      <dgm:spPr/>
      <dgm:t>
        <a:bodyPr/>
        <a:lstStyle/>
        <a:p>
          <a:endParaRPr lang="zh-CN" altLang="en-US"/>
        </a:p>
      </dgm:t>
    </dgm:pt>
    <dgm:pt modelId="{14AE1B90-DB81-46FE-AD22-AFD814505D52}" type="sibTrans" cxnId="{11FEA1B7-ABBC-4422-8305-2AA248DE42EA}">
      <dgm:prSet/>
      <dgm:spPr/>
      <dgm:t>
        <a:bodyPr/>
        <a:lstStyle/>
        <a:p>
          <a:endParaRPr lang="zh-CN" altLang="en-US"/>
        </a:p>
      </dgm:t>
    </dgm:pt>
    <dgm:pt modelId="{53B91FCD-F1CF-43BA-A060-E494E8D548EF}">
      <dgm:prSet/>
      <dgm:spPr/>
      <dgm:t>
        <a:bodyPr/>
        <a:lstStyle/>
        <a:p>
          <a:r>
            <a:rPr lang="zh-CN" altLang="en-US" dirty="0"/>
            <a:t>定期的保养复盘，检查保养执行情况，及时定位问题，提高执行效果</a:t>
          </a:r>
        </a:p>
      </dgm:t>
    </dgm:pt>
    <dgm:pt modelId="{BE644D79-68CF-4343-B5E9-14726960F9DB}" type="parTrans" cxnId="{348D8713-2D6C-493D-B5B0-8CC314C9ED9B}">
      <dgm:prSet/>
      <dgm:spPr/>
      <dgm:t>
        <a:bodyPr/>
        <a:lstStyle/>
        <a:p>
          <a:endParaRPr lang="zh-CN" altLang="en-US"/>
        </a:p>
      </dgm:t>
    </dgm:pt>
    <dgm:pt modelId="{212D986D-3708-40C4-AB3F-F2D2898F08E3}" type="sibTrans" cxnId="{348D8713-2D6C-493D-B5B0-8CC314C9ED9B}">
      <dgm:prSet/>
      <dgm:spPr/>
      <dgm:t>
        <a:bodyPr/>
        <a:lstStyle/>
        <a:p>
          <a:endParaRPr lang="zh-CN" altLang="en-US"/>
        </a:p>
      </dgm:t>
    </dgm:pt>
    <dgm:pt modelId="{4434CA56-FE4D-4585-A4CC-84348183A5CA}" type="pres">
      <dgm:prSet presAssocID="{2E2517EA-F57F-44D7-930B-158640E19256}" presName="linear" presStyleCnt="0">
        <dgm:presLayoutVars>
          <dgm:dir/>
          <dgm:animLvl val="lvl"/>
          <dgm:resizeHandles val="exact"/>
        </dgm:presLayoutVars>
      </dgm:prSet>
      <dgm:spPr/>
    </dgm:pt>
    <dgm:pt modelId="{22C1EC9B-1396-40F4-8782-DAAB97181808}" type="pres">
      <dgm:prSet presAssocID="{F59E22AB-24BD-4413-A89E-7DDFF983B9EB}" presName="parentLin" presStyleCnt="0"/>
      <dgm:spPr/>
    </dgm:pt>
    <dgm:pt modelId="{40500949-DB02-4BFE-89ED-49367D7445A1}" type="pres">
      <dgm:prSet presAssocID="{F59E22AB-24BD-4413-A89E-7DDFF983B9EB}" presName="parentLeftMargin" presStyleLbl="node1" presStyleIdx="0" presStyleCnt="3"/>
      <dgm:spPr/>
    </dgm:pt>
    <dgm:pt modelId="{3E7DFE2C-BEA7-4011-970D-E22BC3F2EAD8}" type="pres">
      <dgm:prSet presAssocID="{F59E22AB-24BD-4413-A89E-7DDFF983B9EB}" presName="parentText" presStyleLbl="node1" presStyleIdx="0" presStyleCnt="3">
        <dgm:presLayoutVars>
          <dgm:chMax val="0"/>
          <dgm:bulletEnabled val="1"/>
        </dgm:presLayoutVars>
      </dgm:prSet>
      <dgm:spPr/>
    </dgm:pt>
    <dgm:pt modelId="{6F4186C3-6EB2-4CD5-8580-0E6EC21C7C54}" type="pres">
      <dgm:prSet presAssocID="{F59E22AB-24BD-4413-A89E-7DDFF983B9EB}" presName="negativeSpace" presStyleCnt="0"/>
      <dgm:spPr/>
    </dgm:pt>
    <dgm:pt modelId="{F7DE798F-66EB-4380-9E64-D89E91971484}" type="pres">
      <dgm:prSet presAssocID="{F59E22AB-24BD-4413-A89E-7DDFF983B9EB}" presName="childText" presStyleLbl="conFgAcc1" presStyleIdx="0" presStyleCnt="3">
        <dgm:presLayoutVars>
          <dgm:bulletEnabled val="1"/>
        </dgm:presLayoutVars>
      </dgm:prSet>
      <dgm:spPr/>
    </dgm:pt>
    <dgm:pt modelId="{2E17E206-5931-437B-96B4-12678A71D3DE}" type="pres">
      <dgm:prSet presAssocID="{8F9313DE-E9BA-45FF-9701-6D966C740910}" presName="spaceBetweenRectangles" presStyleCnt="0"/>
      <dgm:spPr/>
    </dgm:pt>
    <dgm:pt modelId="{396F6493-87AA-45BF-B76B-915ED49BF2EF}" type="pres">
      <dgm:prSet presAssocID="{9EE31447-ED6B-48CE-9190-A2F26A56C1BF}" presName="parentLin" presStyleCnt="0"/>
      <dgm:spPr/>
    </dgm:pt>
    <dgm:pt modelId="{B21C88D1-109E-4CB6-B9CD-FD8B8D5E20E8}" type="pres">
      <dgm:prSet presAssocID="{9EE31447-ED6B-48CE-9190-A2F26A56C1BF}" presName="parentLeftMargin" presStyleLbl="node1" presStyleIdx="0" presStyleCnt="3"/>
      <dgm:spPr/>
    </dgm:pt>
    <dgm:pt modelId="{38C136D3-27CC-481B-9EE0-3BD8058DFDA7}" type="pres">
      <dgm:prSet presAssocID="{9EE31447-ED6B-48CE-9190-A2F26A56C1BF}" presName="parentText" presStyleLbl="node1" presStyleIdx="1" presStyleCnt="3">
        <dgm:presLayoutVars>
          <dgm:chMax val="0"/>
          <dgm:bulletEnabled val="1"/>
        </dgm:presLayoutVars>
      </dgm:prSet>
      <dgm:spPr/>
    </dgm:pt>
    <dgm:pt modelId="{3D52F0F7-681D-4AED-94CB-4BF333457860}" type="pres">
      <dgm:prSet presAssocID="{9EE31447-ED6B-48CE-9190-A2F26A56C1BF}" presName="negativeSpace" presStyleCnt="0"/>
      <dgm:spPr/>
    </dgm:pt>
    <dgm:pt modelId="{8E4CA780-3EDE-43E8-96CC-20C41A78BEBC}" type="pres">
      <dgm:prSet presAssocID="{9EE31447-ED6B-48CE-9190-A2F26A56C1BF}" presName="childText" presStyleLbl="conFgAcc1" presStyleIdx="1" presStyleCnt="3">
        <dgm:presLayoutVars>
          <dgm:bulletEnabled val="1"/>
        </dgm:presLayoutVars>
      </dgm:prSet>
      <dgm:spPr/>
    </dgm:pt>
    <dgm:pt modelId="{BA28CBAC-F91C-4B71-A2B5-18B775884F6D}" type="pres">
      <dgm:prSet presAssocID="{D37F4279-9ACF-4089-9B81-BA4BC0FB2E26}" presName="spaceBetweenRectangles" presStyleCnt="0"/>
      <dgm:spPr/>
    </dgm:pt>
    <dgm:pt modelId="{101237D7-2015-4841-A3A2-12D56755239F}" type="pres">
      <dgm:prSet presAssocID="{B6A6746F-1619-47FF-ADBA-4AC3BC27A738}" presName="parentLin" presStyleCnt="0"/>
      <dgm:spPr/>
    </dgm:pt>
    <dgm:pt modelId="{43BF19AD-C2E3-4BD3-A143-17A305919F48}" type="pres">
      <dgm:prSet presAssocID="{B6A6746F-1619-47FF-ADBA-4AC3BC27A738}" presName="parentLeftMargin" presStyleLbl="node1" presStyleIdx="1" presStyleCnt="3"/>
      <dgm:spPr/>
    </dgm:pt>
    <dgm:pt modelId="{B6BE985F-5CA5-4882-B2EA-26F5DB52F4FD}" type="pres">
      <dgm:prSet presAssocID="{B6A6746F-1619-47FF-ADBA-4AC3BC27A738}" presName="parentText" presStyleLbl="node1" presStyleIdx="2" presStyleCnt="3">
        <dgm:presLayoutVars>
          <dgm:chMax val="0"/>
          <dgm:bulletEnabled val="1"/>
        </dgm:presLayoutVars>
      </dgm:prSet>
      <dgm:spPr/>
    </dgm:pt>
    <dgm:pt modelId="{64148D29-A600-4FC6-B58D-637363499EA3}" type="pres">
      <dgm:prSet presAssocID="{B6A6746F-1619-47FF-ADBA-4AC3BC27A738}" presName="negativeSpace" presStyleCnt="0"/>
      <dgm:spPr/>
    </dgm:pt>
    <dgm:pt modelId="{BBA8ACA0-D1B0-435C-A589-949A452571A1}" type="pres">
      <dgm:prSet presAssocID="{B6A6746F-1619-47FF-ADBA-4AC3BC27A738}" presName="childText" presStyleLbl="conFgAcc1" presStyleIdx="2" presStyleCnt="3">
        <dgm:presLayoutVars>
          <dgm:bulletEnabled val="1"/>
        </dgm:presLayoutVars>
      </dgm:prSet>
      <dgm:spPr/>
    </dgm:pt>
  </dgm:ptLst>
  <dgm:cxnLst>
    <dgm:cxn modelId="{348D8713-2D6C-493D-B5B0-8CC314C9ED9B}" srcId="{B6A6746F-1619-47FF-ADBA-4AC3BC27A738}" destId="{53B91FCD-F1CF-43BA-A060-E494E8D548EF}" srcOrd="0" destOrd="0" parTransId="{BE644D79-68CF-4343-B5E9-14726960F9DB}" sibTransId="{212D986D-3708-40C4-AB3F-F2D2898F08E3}"/>
    <dgm:cxn modelId="{0D563618-C921-4146-B95B-F89C18FD48BC}" type="presOf" srcId="{B6A6746F-1619-47FF-ADBA-4AC3BC27A738}" destId="{43BF19AD-C2E3-4BD3-A143-17A305919F48}" srcOrd="0" destOrd="0" presId="urn:microsoft.com/office/officeart/2005/8/layout/list1"/>
    <dgm:cxn modelId="{EAB3CF3B-84E0-497D-9286-F91F5DE0ACEC}" srcId="{F59E22AB-24BD-4413-A89E-7DDFF983B9EB}" destId="{1FEB22AC-F55D-49DB-9D13-E46F2498CA9F}" srcOrd="0" destOrd="0" parTransId="{61B2CAAF-D432-4445-86A5-0FD6D993B553}" sibTransId="{DC3DBB20-F0DE-4B04-9C06-58653B237E26}"/>
    <dgm:cxn modelId="{0C57DC3D-4247-4010-814E-E3222F671E66}" srcId="{2E2517EA-F57F-44D7-930B-158640E19256}" destId="{B6A6746F-1619-47FF-ADBA-4AC3BC27A738}" srcOrd="2" destOrd="0" parTransId="{CC501C53-F389-4550-9E36-7409AB70B84A}" sibTransId="{9432F8DB-2A91-4140-B5DA-BC077AC44F50}"/>
    <dgm:cxn modelId="{C9889E3E-4606-D641-B819-C29545AC74B7}" type="presOf" srcId="{F59E22AB-24BD-4413-A89E-7DDFF983B9EB}" destId="{40500949-DB02-4BFE-89ED-49367D7445A1}" srcOrd="0" destOrd="0" presId="urn:microsoft.com/office/officeart/2005/8/layout/list1"/>
    <dgm:cxn modelId="{E8DFD54D-D989-4C86-A76D-EF84B22A859F}" srcId="{2E2517EA-F57F-44D7-930B-158640E19256}" destId="{F59E22AB-24BD-4413-A89E-7DDFF983B9EB}" srcOrd="0" destOrd="0" parTransId="{BA1FAECA-DB3F-45FD-9B56-0CB8E8959F6A}" sibTransId="{8F9313DE-E9BA-45FF-9701-6D966C740910}"/>
    <dgm:cxn modelId="{533DA358-E955-5A4F-A557-DEA76EE9E1AE}" type="presOf" srcId="{53B91FCD-F1CF-43BA-A060-E494E8D548EF}" destId="{BBA8ACA0-D1B0-435C-A589-949A452571A1}" srcOrd="0" destOrd="0" presId="urn:microsoft.com/office/officeart/2005/8/layout/list1"/>
    <dgm:cxn modelId="{E810DE58-D6AA-8940-9DD3-B687DD503C1B}" type="presOf" srcId="{9EE31447-ED6B-48CE-9190-A2F26A56C1BF}" destId="{B21C88D1-109E-4CB6-B9CD-FD8B8D5E20E8}" srcOrd="0" destOrd="0" presId="urn:microsoft.com/office/officeart/2005/8/layout/list1"/>
    <dgm:cxn modelId="{9B783B7C-98C4-4D02-ADBB-B88FC345041E}" srcId="{2E2517EA-F57F-44D7-930B-158640E19256}" destId="{9EE31447-ED6B-48CE-9190-A2F26A56C1BF}" srcOrd="1" destOrd="0" parTransId="{362AB73F-F322-4661-8FD2-B1CCD246EB72}" sibTransId="{D37F4279-9ACF-4089-9B81-BA4BC0FB2E26}"/>
    <dgm:cxn modelId="{0BC40D8A-8DD4-EB48-890C-557A452A03EF}" type="presOf" srcId="{B6A6746F-1619-47FF-ADBA-4AC3BC27A738}" destId="{B6BE985F-5CA5-4882-B2EA-26F5DB52F4FD}" srcOrd="1" destOrd="0" presId="urn:microsoft.com/office/officeart/2005/8/layout/list1"/>
    <dgm:cxn modelId="{3A1E7F91-F969-8D4B-B884-96BC5847B1BA}" type="presOf" srcId="{5EA232AD-CB38-4D5D-B39F-64ADC35FA44D}" destId="{8E4CA780-3EDE-43E8-96CC-20C41A78BEBC}" srcOrd="0" destOrd="0" presId="urn:microsoft.com/office/officeart/2005/8/layout/list1"/>
    <dgm:cxn modelId="{092F0EB1-D7A6-4C40-933C-E7EA2E5C0FB9}" type="presOf" srcId="{1FEB22AC-F55D-49DB-9D13-E46F2498CA9F}" destId="{F7DE798F-66EB-4380-9E64-D89E91971484}" srcOrd="0" destOrd="0" presId="urn:microsoft.com/office/officeart/2005/8/layout/list1"/>
    <dgm:cxn modelId="{11FEA1B7-ABBC-4422-8305-2AA248DE42EA}" srcId="{9EE31447-ED6B-48CE-9190-A2F26A56C1BF}" destId="{5EA232AD-CB38-4D5D-B39F-64ADC35FA44D}" srcOrd="0" destOrd="0" parTransId="{E41D1188-8350-47EE-8F76-46E7A2DAB9F1}" sibTransId="{14AE1B90-DB81-46FE-AD22-AFD814505D52}"/>
    <dgm:cxn modelId="{B98D51D0-AA82-DF44-9A8C-6FED770D8152}" type="presOf" srcId="{9EE31447-ED6B-48CE-9190-A2F26A56C1BF}" destId="{38C136D3-27CC-481B-9EE0-3BD8058DFDA7}" srcOrd="1" destOrd="0" presId="urn:microsoft.com/office/officeart/2005/8/layout/list1"/>
    <dgm:cxn modelId="{470618ED-F502-2A4D-AD46-F40FDDAEE402}" type="presOf" srcId="{F59E22AB-24BD-4413-A89E-7DDFF983B9EB}" destId="{3E7DFE2C-BEA7-4011-970D-E22BC3F2EAD8}" srcOrd="1" destOrd="0" presId="urn:microsoft.com/office/officeart/2005/8/layout/list1"/>
    <dgm:cxn modelId="{1C0B0CFF-B608-C343-903A-1C7B2B8B6FB2}" type="presOf" srcId="{2E2517EA-F57F-44D7-930B-158640E19256}" destId="{4434CA56-FE4D-4585-A4CC-84348183A5CA}" srcOrd="0" destOrd="0" presId="urn:microsoft.com/office/officeart/2005/8/layout/list1"/>
    <dgm:cxn modelId="{3508EEE9-AE5C-EA4B-B53F-5B4009C33BB0}" type="presParOf" srcId="{4434CA56-FE4D-4585-A4CC-84348183A5CA}" destId="{22C1EC9B-1396-40F4-8782-DAAB97181808}" srcOrd="0" destOrd="0" presId="urn:microsoft.com/office/officeart/2005/8/layout/list1"/>
    <dgm:cxn modelId="{2C0B968B-5BFA-4244-B978-83D7C57E6B78}" type="presParOf" srcId="{22C1EC9B-1396-40F4-8782-DAAB97181808}" destId="{40500949-DB02-4BFE-89ED-49367D7445A1}" srcOrd="0" destOrd="0" presId="urn:microsoft.com/office/officeart/2005/8/layout/list1"/>
    <dgm:cxn modelId="{2D9F03BE-6FFA-2643-9828-86CC9022031F}" type="presParOf" srcId="{22C1EC9B-1396-40F4-8782-DAAB97181808}" destId="{3E7DFE2C-BEA7-4011-970D-E22BC3F2EAD8}" srcOrd="1" destOrd="0" presId="urn:microsoft.com/office/officeart/2005/8/layout/list1"/>
    <dgm:cxn modelId="{F49D914D-59A6-8746-8130-366B08B67FBA}" type="presParOf" srcId="{4434CA56-FE4D-4585-A4CC-84348183A5CA}" destId="{6F4186C3-6EB2-4CD5-8580-0E6EC21C7C54}" srcOrd="1" destOrd="0" presId="urn:microsoft.com/office/officeart/2005/8/layout/list1"/>
    <dgm:cxn modelId="{2E3C9AAE-A363-BD46-A33F-3ADBE042EBA4}" type="presParOf" srcId="{4434CA56-FE4D-4585-A4CC-84348183A5CA}" destId="{F7DE798F-66EB-4380-9E64-D89E91971484}" srcOrd="2" destOrd="0" presId="urn:microsoft.com/office/officeart/2005/8/layout/list1"/>
    <dgm:cxn modelId="{00ABA32F-B0FD-A148-A5D6-C457752E4589}" type="presParOf" srcId="{4434CA56-FE4D-4585-A4CC-84348183A5CA}" destId="{2E17E206-5931-437B-96B4-12678A71D3DE}" srcOrd="3" destOrd="0" presId="urn:microsoft.com/office/officeart/2005/8/layout/list1"/>
    <dgm:cxn modelId="{19432350-AA66-664B-8387-F8E0ED6ABBAB}" type="presParOf" srcId="{4434CA56-FE4D-4585-A4CC-84348183A5CA}" destId="{396F6493-87AA-45BF-B76B-915ED49BF2EF}" srcOrd="4" destOrd="0" presId="urn:microsoft.com/office/officeart/2005/8/layout/list1"/>
    <dgm:cxn modelId="{85D8E73A-B97F-8E49-8197-4C2CD25C6193}" type="presParOf" srcId="{396F6493-87AA-45BF-B76B-915ED49BF2EF}" destId="{B21C88D1-109E-4CB6-B9CD-FD8B8D5E20E8}" srcOrd="0" destOrd="0" presId="urn:microsoft.com/office/officeart/2005/8/layout/list1"/>
    <dgm:cxn modelId="{AB34BCC6-6742-6F42-A8A5-D8D8239F9A27}" type="presParOf" srcId="{396F6493-87AA-45BF-B76B-915ED49BF2EF}" destId="{38C136D3-27CC-481B-9EE0-3BD8058DFDA7}" srcOrd="1" destOrd="0" presId="urn:microsoft.com/office/officeart/2005/8/layout/list1"/>
    <dgm:cxn modelId="{7505CE90-2259-D94B-935E-752C0C6462AD}" type="presParOf" srcId="{4434CA56-FE4D-4585-A4CC-84348183A5CA}" destId="{3D52F0F7-681D-4AED-94CB-4BF333457860}" srcOrd="5" destOrd="0" presId="urn:microsoft.com/office/officeart/2005/8/layout/list1"/>
    <dgm:cxn modelId="{E1C4C45B-3503-9645-AF6D-774E1D2A7AA9}" type="presParOf" srcId="{4434CA56-FE4D-4585-A4CC-84348183A5CA}" destId="{8E4CA780-3EDE-43E8-96CC-20C41A78BEBC}" srcOrd="6" destOrd="0" presId="urn:microsoft.com/office/officeart/2005/8/layout/list1"/>
    <dgm:cxn modelId="{5718CEDE-62F6-FE4E-9DB8-C0CE2919D7E8}" type="presParOf" srcId="{4434CA56-FE4D-4585-A4CC-84348183A5CA}" destId="{BA28CBAC-F91C-4B71-A2B5-18B775884F6D}" srcOrd="7" destOrd="0" presId="urn:microsoft.com/office/officeart/2005/8/layout/list1"/>
    <dgm:cxn modelId="{29012074-9829-F046-80D4-7215FDF6E755}" type="presParOf" srcId="{4434CA56-FE4D-4585-A4CC-84348183A5CA}" destId="{101237D7-2015-4841-A3A2-12D56755239F}" srcOrd="8" destOrd="0" presId="urn:microsoft.com/office/officeart/2005/8/layout/list1"/>
    <dgm:cxn modelId="{9C7877A1-0C63-A643-89E8-42EF20311EA9}" type="presParOf" srcId="{101237D7-2015-4841-A3A2-12D56755239F}" destId="{43BF19AD-C2E3-4BD3-A143-17A305919F48}" srcOrd="0" destOrd="0" presId="urn:microsoft.com/office/officeart/2005/8/layout/list1"/>
    <dgm:cxn modelId="{018604B9-D5B0-E742-AA2F-1D6BC7AF7D11}" type="presParOf" srcId="{101237D7-2015-4841-A3A2-12D56755239F}" destId="{B6BE985F-5CA5-4882-B2EA-26F5DB52F4FD}" srcOrd="1" destOrd="0" presId="urn:microsoft.com/office/officeart/2005/8/layout/list1"/>
    <dgm:cxn modelId="{1C21612D-5CFD-EB4E-93CC-3C032233A0E9}" type="presParOf" srcId="{4434CA56-FE4D-4585-A4CC-84348183A5CA}" destId="{64148D29-A600-4FC6-B58D-637363499EA3}" srcOrd="9" destOrd="0" presId="urn:microsoft.com/office/officeart/2005/8/layout/list1"/>
    <dgm:cxn modelId="{A01910E9-7F3A-1A4F-B96F-B5C367A2EE7D}" type="presParOf" srcId="{4434CA56-FE4D-4585-A4CC-84348183A5CA}" destId="{BBA8ACA0-D1B0-435C-A589-949A452571A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2517EA-F57F-44D7-930B-158640E19256}" type="doc">
      <dgm:prSet loTypeId="urn:microsoft.com/office/officeart/2005/8/layout/list1" loCatId="list" qsTypeId="urn:microsoft.com/office/officeart/2005/8/quickstyle/3d2#2" qsCatId="3D" csTypeId="urn:microsoft.com/office/officeart/2005/8/colors/accent1_2" csCatId="accent1" phldr="1"/>
      <dgm:spPr/>
      <dgm:t>
        <a:bodyPr/>
        <a:lstStyle/>
        <a:p>
          <a:endParaRPr lang="zh-CN" altLang="en-US"/>
        </a:p>
      </dgm:t>
    </dgm:pt>
    <dgm:pt modelId="{F59E22AB-24BD-4413-A89E-7DDFF983B9EB}">
      <dgm:prSet phldrT="[文本]"/>
      <dgm:spPr>
        <a:solidFill>
          <a:srgbClr val="F2A012"/>
        </a:solidFill>
      </dgm:spPr>
      <dgm:t>
        <a:bodyPr/>
        <a:lstStyle/>
        <a:p>
          <a:r>
            <a:rPr lang="zh-CN" altLang="en-US" dirty="0"/>
            <a:t>高频度的科室巡检</a:t>
          </a:r>
        </a:p>
      </dgm:t>
    </dgm:pt>
    <dgm:pt modelId="{BA1FAECA-DB3F-45FD-9B56-0CB8E8959F6A}" type="parTrans" cxnId="{E8DFD54D-D989-4C86-A76D-EF84B22A859F}">
      <dgm:prSet/>
      <dgm:spPr/>
      <dgm:t>
        <a:bodyPr/>
        <a:lstStyle/>
        <a:p>
          <a:endParaRPr lang="zh-CN" altLang="en-US"/>
        </a:p>
      </dgm:t>
    </dgm:pt>
    <dgm:pt modelId="{8F9313DE-E9BA-45FF-9701-6D966C740910}" type="sibTrans" cxnId="{E8DFD54D-D989-4C86-A76D-EF84B22A859F}">
      <dgm:prSet/>
      <dgm:spPr/>
      <dgm:t>
        <a:bodyPr/>
        <a:lstStyle/>
        <a:p>
          <a:endParaRPr lang="zh-CN" altLang="en-US"/>
        </a:p>
      </dgm:t>
    </dgm:pt>
    <dgm:pt modelId="{1FEB22AC-F55D-49DB-9D13-E46F2498CA9F}">
      <dgm:prSet/>
      <dgm:spPr/>
      <dgm:t>
        <a:bodyPr/>
        <a:lstStyle/>
        <a:p>
          <a:r>
            <a:rPr lang="zh-CN" altLang="en-US" dirty="0"/>
            <a:t>支持制定高频度的科室巡检任务，监控整个巡检过程，提高设备科及时到科室协助频率，提升设备使用效果，降低潜在操作故障</a:t>
          </a:r>
        </a:p>
      </dgm:t>
    </dgm:pt>
    <dgm:pt modelId="{61B2CAAF-D432-4445-86A5-0FD6D993B553}" type="parTrans" cxnId="{EAB3CF3B-84E0-497D-9286-F91F5DE0ACEC}">
      <dgm:prSet/>
      <dgm:spPr/>
      <dgm:t>
        <a:bodyPr/>
        <a:lstStyle/>
        <a:p>
          <a:endParaRPr lang="zh-CN" altLang="en-US"/>
        </a:p>
      </dgm:t>
    </dgm:pt>
    <dgm:pt modelId="{DC3DBB20-F0DE-4B04-9C06-58653B237E26}" type="sibTrans" cxnId="{EAB3CF3B-84E0-497D-9286-F91F5DE0ACEC}">
      <dgm:prSet/>
      <dgm:spPr/>
      <dgm:t>
        <a:bodyPr/>
        <a:lstStyle/>
        <a:p>
          <a:endParaRPr lang="zh-CN" altLang="en-US"/>
        </a:p>
      </dgm:t>
    </dgm:pt>
    <dgm:pt modelId="{53B91FCD-F1CF-43BA-A060-E494E8D548EF}">
      <dgm:prSet/>
      <dgm:spPr/>
      <dgm:t>
        <a:bodyPr/>
        <a:lstStyle/>
        <a:p>
          <a:r>
            <a:rPr lang="zh-CN" altLang="en-US" dirty="0"/>
            <a:t>根据记录的巡检过程，方便定期对巡检任务的复盘，定位巡检工作执行情况，制定改进措施</a:t>
          </a:r>
        </a:p>
      </dgm:t>
    </dgm:pt>
    <dgm:pt modelId="{BE644D79-68CF-4343-B5E9-14726960F9DB}" type="parTrans" cxnId="{348D8713-2D6C-493D-B5B0-8CC314C9ED9B}">
      <dgm:prSet/>
      <dgm:spPr/>
      <dgm:t>
        <a:bodyPr/>
        <a:lstStyle/>
        <a:p>
          <a:endParaRPr lang="zh-CN" altLang="en-US"/>
        </a:p>
      </dgm:t>
    </dgm:pt>
    <dgm:pt modelId="{212D986D-3708-40C4-AB3F-F2D2898F08E3}" type="sibTrans" cxnId="{348D8713-2D6C-493D-B5B0-8CC314C9ED9B}">
      <dgm:prSet/>
      <dgm:spPr/>
      <dgm:t>
        <a:bodyPr/>
        <a:lstStyle/>
        <a:p>
          <a:endParaRPr lang="zh-CN" altLang="en-US"/>
        </a:p>
      </dgm:t>
    </dgm:pt>
    <dgm:pt modelId="{B6A6746F-1619-47FF-ADBA-4AC3BC27A738}">
      <dgm:prSet phldrT="[文本]"/>
      <dgm:spPr>
        <a:solidFill>
          <a:srgbClr val="F2A012"/>
        </a:solidFill>
      </dgm:spPr>
      <dgm:t>
        <a:bodyPr/>
        <a:lstStyle/>
        <a:p>
          <a:r>
            <a:rPr lang="zh-CN" altLang="en-US" dirty="0"/>
            <a:t>详细的巡检复盘</a:t>
          </a:r>
        </a:p>
      </dgm:t>
    </dgm:pt>
    <dgm:pt modelId="{9432F8DB-2A91-4140-B5DA-BC077AC44F50}" type="sibTrans" cxnId="{0C57DC3D-4247-4010-814E-E3222F671E66}">
      <dgm:prSet/>
      <dgm:spPr/>
      <dgm:t>
        <a:bodyPr/>
        <a:lstStyle/>
        <a:p>
          <a:endParaRPr lang="zh-CN" altLang="en-US"/>
        </a:p>
      </dgm:t>
    </dgm:pt>
    <dgm:pt modelId="{CC501C53-F389-4550-9E36-7409AB70B84A}" type="parTrans" cxnId="{0C57DC3D-4247-4010-814E-E3222F671E66}">
      <dgm:prSet/>
      <dgm:spPr/>
      <dgm:t>
        <a:bodyPr/>
        <a:lstStyle/>
        <a:p>
          <a:endParaRPr lang="zh-CN" altLang="en-US"/>
        </a:p>
      </dgm:t>
    </dgm:pt>
    <dgm:pt modelId="{4434CA56-FE4D-4585-A4CC-84348183A5CA}" type="pres">
      <dgm:prSet presAssocID="{2E2517EA-F57F-44D7-930B-158640E19256}" presName="linear" presStyleCnt="0">
        <dgm:presLayoutVars>
          <dgm:dir/>
          <dgm:animLvl val="lvl"/>
          <dgm:resizeHandles val="exact"/>
        </dgm:presLayoutVars>
      </dgm:prSet>
      <dgm:spPr/>
    </dgm:pt>
    <dgm:pt modelId="{22C1EC9B-1396-40F4-8782-DAAB97181808}" type="pres">
      <dgm:prSet presAssocID="{F59E22AB-24BD-4413-A89E-7DDFF983B9EB}" presName="parentLin" presStyleCnt="0"/>
      <dgm:spPr/>
    </dgm:pt>
    <dgm:pt modelId="{40500949-DB02-4BFE-89ED-49367D7445A1}" type="pres">
      <dgm:prSet presAssocID="{F59E22AB-24BD-4413-A89E-7DDFF983B9EB}" presName="parentLeftMargin" presStyleLbl="node1" presStyleIdx="0" presStyleCnt="2"/>
      <dgm:spPr/>
    </dgm:pt>
    <dgm:pt modelId="{3E7DFE2C-BEA7-4011-970D-E22BC3F2EAD8}" type="pres">
      <dgm:prSet presAssocID="{F59E22AB-24BD-4413-A89E-7DDFF983B9EB}" presName="parentText" presStyleLbl="node1" presStyleIdx="0" presStyleCnt="2">
        <dgm:presLayoutVars>
          <dgm:chMax val="0"/>
          <dgm:bulletEnabled val="1"/>
        </dgm:presLayoutVars>
      </dgm:prSet>
      <dgm:spPr/>
    </dgm:pt>
    <dgm:pt modelId="{6F4186C3-6EB2-4CD5-8580-0E6EC21C7C54}" type="pres">
      <dgm:prSet presAssocID="{F59E22AB-24BD-4413-A89E-7DDFF983B9EB}" presName="negativeSpace" presStyleCnt="0"/>
      <dgm:spPr/>
    </dgm:pt>
    <dgm:pt modelId="{F7DE798F-66EB-4380-9E64-D89E91971484}" type="pres">
      <dgm:prSet presAssocID="{F59E22AB-24BD-4413-A89E-7DDFF983B9EB}" presName="childText" presStyleLbl="conFgAcc1" presStyleIdx="0" presStyleCnt="2" custLinFactNeighborX="156" custLinFactNeighborY="-31127">
        <dgm:presLayoutVars>
          <dgm:bulletEnabled val="1"/>
        </dgm:presLayoutVars>
      </dgm:prSet>
      <dgm:spPr/>
    </dgm:pt>
    <dgm:pt modelId="{2E17E206-5931-437B-96B4-12678A71D3DE}" type="pres">
      <dgm:prSet presAssocID="{8F9313DE-E9BA-45FF-9701-6D966C740910}" presName="spaceBetweenRectangles" presStyleCnt="0"/>
      <dgm:spPr/>
    </dgm:pt>
    <dgm:pt modelId="{101237D7-2015-4841-A3A2-12D56755239F}" type="pres">
      <dgm:prSet presAssocID="{B6A6746F-1619-47FF-ADBA-4AC3BC27A738}" presName="parentLin" presStyleCnt="0"/>
      <dgm:spPr/>
    </dgm:pt>
    <dgm:pt modelId="{43BF19AD-C2E3-4BD3-A143-17A305919F48}" type="pres">
      <dgm:prSet presAssocID="{B6A6746F-1619-47FF-ADBA-4AC3BC27A738}" presName="parentLeftMargin" presStyleLbl="node1" presStyleIdx="0" presStyleCnt="2"/>
      <dgm:spPr/>
    </dgm:pt>
    <dgm:pt modelId="{B6BE985F-5CA5-4882-B2EA-26F5DB52F4FD}" type="pres">
      <dgm:prSet presAssocID="{B6A6746F-1619-47FF-ADBA-4AC3BC27A738}" presName="parentText" presStyleLbl="node1" presStyleIdx="1" presStyleCnt="2">
        <dgm:presLayoutVars>
          <dgm:chMax val="0"/>
          <dgm:bulletEnabled val="1"/>
        </dgm:presLayoutVars>
      </dgm:prSet>
      <dgm:spPr/>
    </dgm:pt>
    <dgm:pt modelId="{64148D29-A600-4FC6-B58D-637363499EA3}" type="pres">
      <dgm:prSet presAssocID="{B6A6746F-1619-47FF-ADBA-4AC3BC27A738}" presName="negativeSpace" presStyleCnt="0"/>
      <dgm:spPr/>
    </dgm:pt>
    <dgm:pt modelId="{BBA8ACA0-D1B0-435C-A589-949A452571A1}" type="pres">
      <dgm:prSet presAssocID="{B6A6746F-1619-47FF-ADBA-4AC3BC27A738}" presName="childText" presStyleLbl="conFgAcc1" presStyleIdx="1" presStyleCnt="2">
        <dgm:presLayoutVars>
          <dgm:bulletEnabled val="1"/>
        </dgm:presLayoutVars>
      </dgm:prSet>
      <dgm:spPr/>
    </dgm:pt>
  </dgm:ptLst>
  <dgm:cxnLst>
    <dgm:cxn modelId="{8C83C202-E816-CB41-9DCA-2A570CA720C1}" type="presOf" srcId="{F59E22AB-24BD-4413-A89E-7DDFF983B9EB}" destId="{40500949-DB02-4BFE-89ED-49367D7445A1}" srcOrd="0" destOrd="0" presId="urn:microsoft.com/office/officeart/2005/8/layout/list1"/>
    <dgm:cxn modelId="{348D8713-2D6C-493D-B5B0-8CC314C9ED9B}" srcId="{B6A6746F-1619-47FF-ADBA-4AC3BC27A738}" destId="{53B91FCD-F1CF-43BA-A060-E494E8D548EF}" srcOrd="0" destOrd="0" parTransId="{BE644D79-68CF-4343-B5E9-14726960F9DB}" sibTransId="{212D986D-3708-40C4-AB3F-F2D2898F08E3}"/>
    <dgm:cxn modelId="{7CBA7E14-72CA-D84D-A674-06E777FB2BB9}" type="presOf" srcId="{B6A6746F-1619-47FF-ADBA-4AC3BC27A738}" destId="{B6BE985F-5CA5-4882-B2EA-26F5DB52F4FD}" srcOrd="1" destOrd="0" presId="urn:microsoft.com/office/officeart/2005/8/layout/list1"/>
    <dgm:cxn modelId="{EAB3CF3B-84E0-497D-9286-F91F5DE0ACEC}" srcId="{F59E22AB-24BD-4413-A89E-7DDFF983B9EB}" destId="{1FEB22AC-F55D-49DB-9D13-E46F2498CA9F}" srcOrd="0" destOrd="0" parTransId="{61B2CAAF-D432-4445-86A5-0FD6D993B553}" sibTransId="{DC3DBB20-F0DE-4B04-9C06-58653B237E26}"/>
    <dgm:cxn modelId="{FBA76E3C-3E0B-1043-AADF-62CDF136F2CC}" type="presOf" srcId="{53B91FCD-F1CF-43BA-A060-E494E8D548EF}" destId="{BBA8ACA0-D1B0-435C-A589-949A452571A1}" srcOrd="0" destOrd="0" presId="urn:microsoft.com/office/officeart/2005/8/layout/list1"/>
    <dgm:cxn modelId="{0C57DC3D-4247-4010-814E-E3222F671E66}" srcId="{2E2517EA-F57F-44D7-930B-158640E19256}" destId="{B6A6746F-1619-47FF-ADBA-4AC3BC27A738}" srcOrd="1" destOrd="0" parTransId="{CC501C53-F389-4550-9E36-7409AB70B84A}" sibTransId="{9432F8DB-2A91-4140-B5DA-BC077AC44F50}"/>
    <dgm:cxn modelId="{E8DFD54D-D989-4C86-A76D-EF84B22A859F}" srcId="{2E2517EA-F57F-44D7-930B-158640E19256}" destId="{F59E22AB-24BD-4413-A89E-7DDFF983B9EB}" srcOrd="0" destOrd="0" parTransId="{BA1FAECA-DB3F-45FD-9B56-0CB8E8959F6A}" sibTransId="{8F9313DE-E9BA-45FF-9701-6D966C740910}"/>
    <dgm:cxn modelId="{699CDC4D-300E-9D43-82AD-D17163A6AAFA}" type="presOf" srcId="{F59E22AB-24BD-4413-A89E-7DDFF983B9EB}" destId="{3E7DFE2C-BEA7-4011-970D-E22BC3F2EAD8}" srcOrd="1" destOrd="0" presId="urn:microsoft.com/office/officeart/2005/8/layout/list1"/>
    <dgm:cxn modelId="{D986B756-2698-AF41-B96C-02F3BEEC2B67}" type="presOf" srcId="{2E2517EA-F57F-44D7-930B-158640E19256}" destId="{4434CA56-FE4D-4585-A4CC-84348183A5CA}" srcOrd="0" destOrd="0" presId="urn:microsoft.com/office/officeart/2005/8/layout/list1"/>
    <dgm:cxn modelId="{24BE54C2-1E7F-5B4A-8321-ECBE354E62CB}" type="presOf" srcId="{B6A6746F-1619-47FF-ADBA-4AC3BC27A738}" destId="{43BF19AD-C2E3-4BD3-A143-17A305919F48}" srcOrd="0" destOrd="0" presId="urn:microsoft.com/office/officeart/2005/8/layout/list1"/>
    <dgm:cxn modelId="{63FA03CE-CA95-964E-8E17-1893B4FA29D1}" type="presOf" srcId="{1FEB22AC-F55D-49DB-9D13-E46F2498CA9F}" destId="{F7DE798F-66EB-4380-9E64-D89E91971484}" srcOrd="0" destOrd="0" presId="urn:microsoft.com/office/officeart/2005/8/layout/list1"/>
    <dgm:cxn modelId="{EB686E97-35EE-5142-B48F-641A67459078}" type="presParOf" srcId="{4434CA56-FE4D-4585-A4CC-84348183A5CA}" destId="{22C1EC9B-1396-40F4-8782-DAAB97181808}" srcOrd="0" destOrd="0" presId="urn:microsoft.com/office/officeart/2005/8/layout/list1"/>
    <dgm:cxn modelId="{D32300A6-6805-7146-A813-C0BB2A2528FA}" type="presParOf" srcId="{22C1EC9B-1396-40F4-8782-DAAB97181808}" destId="{40500949-DB02-4BFE-89ED-49367D7445A1}" srcOrd="0" destOrd="0" presId="urn:microsoft.com/office/officeart/2005/8/layout/list1"/>
    <dgm:cxn modelId="{06BAA04A-0FE9-A740-B87D-76599E98D2B6}" type="presParOf" srcId="{22C1EC9B-1396-40F4-8782-DAAB97181808}" destId="{3E7DFE2C-BEA7-4011-970D-E22BC3F2EAD8}" srcOrd="1" destOrd="0" presId="urn:microsoft.com/office/officeart/2005/8/layout/list1"/>
    <dgm:cxn modelId="{D2571308-E237-2448-A410-09265338F239}" type="presParOf" srcId="{4434CA56-FE4D-4585-A4CC-84348183A5CA}" destId="{6F4186C3-6EB2-4CD5-8580-0E6EC21C7C54}" srcOrd="1" destOrd="0" presId="urn:microsoft.com/office/officeart/2005/8/layout/list1"/>
    <dgm:cxn modelId="{B455CA32-FFA5-8B47-A063-A88F2D2624AC}" type="presParOf" srcId="{4434CA56-FE4D-4585-A4CC-84348183A5CA}" destId="{F7DE798F-66EB-4380-9E64-D89E91971484}" srcOrd="2" destOrd="0" presId="urn:microsoft.com/office/officeart/2005/8/layout/list1"/>
    <dgm:cxn modelId="{644963A4-05B9-5048-9E0F-CCA2D68F4C28}" type="presParOf" srcId="{4434CA56-FE4D-4585-A4CC-84348183A5CA}" destId="{2E17E206-5931-437B-96B4-12678A71D3DE}" srcOrd="3" destOrd="0" presId="urn:microsoft.com/office/officeart/2005/8/layout/list1"/>
    <dgm:cxn modelId="{A62E5F0C-3260-244B-9D9C-8EE8BA92E545}" type="presParOf" srcId="{4434CA56-FE4D-4585-A4CC-84348183A5CA}" destId="{101237D7-2015-4841-A3A2-12D56755239F}" srcOrd="4" destOrd="0" presId="urn:microsoft.com/office/officeart/2005/8/layout/list1"/>
    <dgm:cxn modelId="{25A3008B-4523-2249-A293-F0ACD520446D}" type="presParOf" srcId="{101237D7-2015-4841-A3A2-12D56755239F}" destId="{43BF19AD-C2E3-4BD3-A143-17A305919F48}" srcOrd="0" destOrd="0" presId="urn:microsoft.com/office/officeart/2005/8/layout/list1"/>
    <dgm:cxn modelId="{ED3C8024-599A-114C-9D09-2AB565598F00}" type="presParOf" srcId="{101237D7-2015-4841-A3A2-12D56755239F}" destId="{B6BE985F-5CA5-4882-B2EA-26F5DB52F4FD}" srcOrd="1" destOrd="0" presId="urn:microsoft.com/office/officeart/2005/8/layout/list1"/>
    <dgm:cxn modelId="{3B03ECB1-EF55-B64A-A312-A8920E1D5FDD}" type="presParOf" srcId="{4434CA56-FE4D-4585-A4CC-84348183A5CA}" destId="{64148D29-A600-4FC6-B58D-637363499EA3}" srcOrd="5" destOrd="0" presId="urn:microsoft.com/office/officeart/2005/8/layout/list1"/>
    <dgm:cxn modelId="{8691960C-E999-5D4D-BA5E-B75A86845F5B}" type="presParOf" srcId="{4434CA56-FE4D-4585-A4CC-84348183A5CA}" destId="{BBA8ACA0-D1B0-435C-A589-949A452571A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2517EA-F57F-44D7-930B-158640E19256}" type="doc">
      <dgm:prSet loTypeId="urn:microsoft.com/office/officeart/2005/8/layout/list1" loCatId="list" qsTypeId="urn:microsoft.com/office/officeart/2005/8/quickstyle/3d2#3" qsCatId="3D" csTypeId="urn:microsoft.com/office/officeart/2005/8/colors/accent1_2" csCatId="accent1" phldr="1"/>
      <dgm:spPr/>
      <dgm:t>
        <a:bodyPr/>
        <a:lstStyle/>
        <a:p>
          <a:endParaRPr lang="zh-CN" altLang="en-US"/>
        </a:p>
      </dgm:t>
    </dgm:pt>
    <dgm:pt modelId="{F59E22AB-24BD-4413-A89E-7DDFF983B9EB}">
      <dgm:prSet phldrT="[文本]" custT="1"/>
      <dgm:spPr>
        <a:solidFill>
          <a:srgbClr val="F2A012"/>
        </a:solidFill>
      </dgm:spPr>
      <dgm:t>
        <a:bodyPr/>
        <a:lstStyle/>
        <a:p>
          <a:r>
            <a:rPr lang="zh-CN" altLang="en-US" sz="2800" dirty="0"/>
            <a:t>及时的强检计量预警</a:t>
          </a:r>
        </a:p>
      </dgm:t>
    </dgm:pt>
    <dgm:pt modelId="{BA1FAECA-DB3F-45FD-9B56-0CB8E8959F6A}" type="parTrans" cxnId="{E8DFD54D-D989-4C86-A76D-EF84B22A859F}">
      <dgm:prSet/>
      <dgm:spPr/>
      <dgm:t>
        <a:bodyPr/>
        <a:lstStyle/>
        <a:p>
          <a:endParaRPr lang="zh-CN" altLang="en-US"/>
        </a:p>
      </dgm:t>
    </dgm:pt>
    <dgm:pt modelId="{8F9313DE-E9BA-45FF-9701-6D966C740910}" type="sibTrans" cxnId="{E8DFD54D-D989-4C86-A76D-EF84B22A859F}">
      <dgm:prSet/>
      <dgm:spPr/>
      <dgm:t>
        <a:bodyPr/>
        <a:lstStyle/>
        <a:p>
          <a:endParaRPr lang="zh-CN" altLang="en-US"/>
        </a:p>
      </dgm:t>
    </dgm:pt>
    <dgm:pt modelId="{1FEB22AC-F55D-49DB-9D13-E46F2498CA9F}">
      <dgm:prSet custT="1"/>
      <dgm:spPr/>
      <dgm:t>
        <a:bodyPr/>
        <a:lstStyle/>
        <a:p>
          <a:r>
            <a:rPr lang="zh-CN" altLang="en-US" sz="3200" dirty="0"/>
            <a:t>根据设备属性，制定针对性的强检计量计划，提交系统组织强检任务</a:t>
          </a:r>
        </a:p>
      </dgm:t>
    </dgm:pt>
    <dgm:pt modelId="{61B2CAAF-D432-4445-86A5-0FD6D993B553}" type="parTrans" cxnId="{EAB3CF3B-84E0-497D-9286-F91F5DE0ACEC}">
      <dgm:prSet/>
      <dgm:spPr/>
      <dgm:t>
        <a:bodyPr/>
        <a:lstStyle/>
        <a:p>
          <a:endParaRPr lang="zh-CN" altLang="en-US"/>
        </a:p>
      </dgm:t>
    </dgm:pt>
    <dgm:pt modelId="{DC3DBB20-F0DE-4B04-9C06-58653B237E26}" type="sibTrans" cxnId="{EAB3CF3B-84E0-497D-9286-F91F5DE0ACEC}">
      <dgm:prSet/>
      <dgm:spPr/>
      <dgm:t>
        <a:bodyPr/>
        <a:lstStyle/>
        <a:p>
          <a:endParaRPr lang="zh-CN" altLang="en-US"/>
        </a:p>
      </dgm:t>
    </dgm:pt>
    <dgm:pt modelId="{53B91FCD-F1CF-43BA-A060-E494E8D548EF}">
      <dgm:prSet custT="1"/>
      <dgm:spPr/>
      <dgm:t>
        <a:bodyPr/>
        <a:lstStyle/>
        <a:p>
          <a:r>
            <a:rPr lang="zh-CN" altLang="en-US" sz="3200" dirty="0"/>
            <a:t>完整的记录强检工作，为设备的整体评估提供数据支撑</a:t>
          </a:r>
        </a:p>
      </dgm:t>
    </dgm:pt>
    <dgm:pt modelId="{BE644D79-68CF-4343-B5E9-14726960F9DB}" type="parTrans" cxnId="{348D8713-2D6C-493D-B5B0-8CC314C9ED9B}">
      <dgm:prSet/>
      <dgm:spPr/>
      <dgm:t>
        <a:bodyPr/>
        <a:lstStyle/>
        <a:p>
          <a:endParaRPr lang="zh-CN" altLang="en-US"/>
        </a:p>
      </dgm:t>
    </dgm:pt>
    <dgm:pt modelId="{212D986D-3708-40C4-AB3F-F2D2898F08E3}" type="sibTrans" cxnId="{348D8713-2D6C-493D-B5B0-8CC314C9ED9B}">
      <dgm:prSet/>
      <dgm:spPr/>
      <dgm:t>
        <a:bodyPr/>
        <a:lstStyle/>
        <a:p>
          <a:endParaRPr lang="zh-CN" altLang="en-US"/>
        </a:p>
      </dgm:t>
    </dgm:pt>
    <dgm:pt modelId="{B6A6746F-1619-47FF-ADBA-4AC3BC27A738}">
      <dgm:prSet phldrT="[文本]" custT="1"/>
      <dgm:spPr>
        <a:solidFill>
          <a:srgbClr val="F2A012"/>
        </a:solidFill>
      </dgm:spPr>
      <dgm:t>
        <a:bodyPr/>
        <a:lstStyle/>
        <a:p>
          <a:r>
            <a:rPr lang="zh-CN" altLang="en-US" sz="3200" dirty="0"/>
            <a:t>强检记录的保留和追踪</a:t>
          </a:r>
        </a:p>
      </dgm:t>
    </dgm:pt>
    <dgm:pt modelId="{9432F8DB-2A91-4140-B5DA-BC077AC44F50}" type="sibTrans" cxnId="{0C57DC3D-4247-4010-814E-E3222F671E66}">
      <dgm:prSet/>
      <dgm:spPr/>
      <dgm:t>
        <a:bodyPr/>
        <a:lstStyle/>
        <a:p>
          <a:endParaRPr lang="zh-CN" altLang="en-US"/>
        </a:p>
      </dgm:t>
    </dgm:pt>
    <dgm:pt modelId="{CC501C53-F389-4550-9E36-7409AB70B84A}" type="parTrans" cxnId="{0C57DC3D-4247-4010-814E-E3222F671E66}">
      <dgm:prSet/>
      <dgm:spPr/>
      <dgm:t>
        <a:bodyPr/>
        <a:lstStyle/>
        <a:p>
          <a:endParaRPr lang="zh-CN" altLang="en-US"/>
        </a:p>
      </dgm:t>
    </dgm:pt>
    <dgm:pt modelId="{4434CA56-FE4D-4585-A4CC-84348183A5CA}" type="pres">
      <dgm:prSet presAssocID="{2E2517EA-F57F-44D7-930B-158640E19256}" presName="linear" presStyleCnt="0">
        <dgm:presLayoutVars>
          <dgm:dir/>
          <dgm:animLvl val="lvl"/>
          <dgm:resizeHandles val="exact"/>
        </dgm:presLayoutVars>
      </dgm:prSet>
      <dgm:spPr/>
    </dgm:pt>
    <dgm:pt modelId="{22C1EC9B-1396-40F4-8782-DAAB97181808}" type="pres">
      <dgm:prSet presAssocID="{F59E22AB-24BD-4413-A89E-7DDFF983B9EB}" presName="parentLin" presStyleCnt="0"/>
      <dgm:spPr/>
    </dgm:pt>
    <dgm:pt modelId="{40500949-DB02-4BFE-89ED-49367D7445A1}" type="pres">
      <dgm:prSet presAssocID="{F59E22AB-24BD-4413-A89E-7DDFF983B9EB}" presName="parentLeftMargin" presStyleLbl="node1" presStyleIdx="0" presStyleCnt="2"/>
      <dgm:spPr/>
    </dgm:pt>
    <dgm:pt modelId="{3E7DFE2C-BEA7-4011-970D-E22BC3F2EAD8}" type="pres">
      <dgm:prSet presAssocID="{F59E22AB-24BD-4413-A89E-7DDFF983B9EB}" presName="parentText" presStyleLbl="node1" presStyleIdx="0" presStyleCnt="2">
        <dgm:presLayoutVars>
          <dgm:chMax val="0"/>
          <dgm:bulletEnabled val="1"/>
        </dgm:presLayoutVars>
      </dgm:prSet>
      <dgm:spPr/>
    </dgm:pt>
    <dgm:pt modelId="{6F4186C3-6EB2-4CD5-8580-0E6EC21C7C54}" type="pres">
      <dgm:prSet presAssocID="{F59E22AB-24BD-4413-A89E-7DDFF983B9EB}" presName="negativeSpace" presStyleCnt="0"/>
      <dgm:spPr/>
    </dgm:pt>
    <dgm:pt modelId="{F7DE798F-66EB-4380-9E64-D89E91971484}" type="pres">
      <dgm:prSet presAssocID="{F59E22AB-24BD-4413-A89E-7DDFF983B9EB}" presName="childText" presStyleLbl="conFgAcc1" presStyleIdx="0" presStyleCnt="2" custLinFactNeighborX="156" custLinFactNeighborY="-31127">
        <dgm:presLayoutVars>
          <dgm:bulletEnabled val="1"/>
        </dgm:presLayoutVars>
      </dgm:prSet>
      <dgm:spPr/>
    </dgm:pt>
    <dgm:pt modelId="{2E17E206-5931-437B-96B4-12678A71D3DE}" type="pres">
      <dgm:prSet presAssocID="{8F9313DE-E9BA-45FF-9701-6D966C740910}" presName="spaceBetweenRectangles" presStyleCnt="0"/>
      <dgm:spPr/>
    </dgm:pt>
    <dgm:pt modelId="{101237D7-2015-4841-A3A2-12D56755239F}" type="pres">
      <dgm:prSet presAssocID="{B6A6746F-1619-47FF-ADBA-4AC3BC27A738}" presName="parentLin" presStyleCnt="0"/>
      <dgm:spPr/>
    </dgm:pt>
    <dgm:pt modelId="{43BF19AD-C2E3-4BD3-A143-17A305919F48}" type="pres">
      <dgm:prSet presAssocID="{B6A6746F-1619-47FF-ADBA-4AC3BC27A738}" presName="parentLeftMargin" presStyleLbl="node1" presStyleIdx="0" presStyleCnt="2"/>
      <dgm:spPr/>
    </dgm:pt>
    <dgm:pt modelId="{B6BE985F-5CA5-4882-B2EA-26F5DB52F4FD}" type="pres">
      <dgm:prSet presAssocID="{B6A6746F-1619-47FF-ADBA-4AC3BC27A738}" presName="parentText" presStyleLbl="node1" presStyleIdx="1" presStyleCnt="2">
        <dgm:presLayoutVars>
          <dgm:chMax val="0"/>
          <dgm:bulletEnabled val="1"/>
        </dgm:presLayoutVars>
      </dgm:prSet>
      <dgm:spPr/>
    </dgm:pt>
    <dgm:pt modelId="{64148D29-A600-4FC6-B58D-637363499EA3}" type="pres">
      <dgm:prSet presAssocID="{B6A6746F-1619-47FF-ADBA-4AC3BC27A738}" presName="negativeSpace" presStyleCnt="0"/>
      <dgm:spPr/>
    </dgm:pt>
    <dgm:pt modelId="{BBA8ACA0-D1B0-435C-A589-949A452571A1}" type="pres">
      <dgm:prSet presAssocID="{B6A6746F-1619-47FF-ADBA-4AC3BC27A738}" presName="childText" presStyleLbl="conFgAcc1" presStyleIdx="1" presStyleCnt="2">
        <dgm:presLayoutVars>
          <dgm:bulletEnabled val="1"/>
        </dgm:presLayoutVars>
      </dgm:prSet>
      <dgm:spPr/>
    </dgm:pt>
  </dgm:ptLst>
  <dgm:cxnLst>
    <dgm:cxn modelId="{71726F09-CCDD-894C-A985-BAAA173207BF}" type="presOf" srcId="{F59E22AB-24BD-4413-A89E-7DDFF983B9EB}" destId="{40500949-DB02-4BFE-89ED-49367D7445A1}" srcOrd="0" destOrd="0" presId="urn:microsoft.com/office/officeart/2005/8/layout/list1"/>
    <dgm:cxn modelId="{348D8713-2D6C-493D-B5B0-8CC314C9ED9B}" srcId="{B6A6746F-1619-47FF-ADBA-4AC3BC27A738}" destId="{53B91FCD-F1CF-43BA-A060-E494E8D548EF}" srcOrd="0" destOrd="0" parTransId="{BE644D79-68CF-4343-B5E9-14726960F9DB}" sibTransId="{212D986D-3708-40C4-AB3F-F2D2898F08E3}"/>
    <dgm:cxn modelId="{EAB3CF3B-84E0-497D-9286-F91F5DE0ACEC}" srcId="{F59E22AB-24BD-4413-A89E-7DDFF983B9EB}" destId="{1FEB22AC-F55D-49DB-9D13-E46F2498CA9F}" srcOrd="0" destOrd="0" parTransId="{61B2CAAF-D432-4445-86A5-0FD6D993B553}" sibTransId="{DC3DBB20-F0DE-4B04-9C06-58653B237E26}"/>
    <dgm:cxn modelId="{0C57DC3D-4247-4010-814E-E3222F671E66}" srcId="{2E2517EA-F57F-44D7-930B-158640E19256}" destId="{B6A6746F-1619-47FF-ADBA-4AC3BC27A738}" srcOrd="1" destOrd="0" parTransId="{CC501C53-F389-4550-9E36-7409AB70B84A}" sibTransId="{9432F8DB-2A91-4140-B5DA-BC077AC44F50}"/>
    <dgm:cxn modelId="{0A51C75F-BAF9-5042-87A1-D53CD3CF5B95}" type="presOf" srcId="{B6A6746F-1619-47FF-ADBA-4AC3BC27A738}" destId="{43BF19AD-C2E3-4BD3-A143-17A305919F48}" srcOrd="0" destOrd="0" presId="urn:microsoft.com/office/officeart/2005/8/layout/list1"/>
    <dgm:cxn modelId="{CCFF2446-BC71-A649-901B-BFB2DA8FCB92}" type="presOf" srcId="{B6A6746F-1619-47FF-ADBA-4AC3BC27A738}" destId="{B6BE985F-5CA5-4882-B2EA-26F5DB52F4FD}" srcOrd="1" destOrd="0" presId="urn:microsoft.com/office/officeart/2005/8/layout/list1"/>
    <dgm:cxn modelId="{0ED8C94A-5007-4343-80A2-69B540D5A764}" type="presOf" srcId="{F59E22AB-24BD-4413-A89E-7DDFF983B9EB}" destId="{3E7DFE2C-BEA7-4011-970D-E22BC3F2EAD8}" srcOrd="1" destOrd="0" presId="urn:microsoft.com/office/officeart/2005/8/layout/list1"/>
    <dgm:cxn modelId="{B283F54A-2C44-1B4A-8CB8-C47CAEA982C2}" type="presOf" srcId="{1FEB22AC-F55D-49DB-9D13-E46F2498CA9F}" destId="{F7DE798F-66EB-4380-9E64-D89E91971484}" srcOrd="0" destOrd="0" presId="urn:microsoft.com/office/officeart/2005/8/layout/list1"/>
    <dgm:cxn modelId="{E8DFD54D-D989-4C86-A76D-EF84B22A859F}" srcId="{2E2517EA-F57F-44D7-930B-158640E19256}" destId="{F59E22AB-24BD-4413-A89E-7DDFF983B9EB}" srcOrd="0" destOrd="0" parTransId="{BA1FAECA-DB3F-45FD-9B56-0CB8E8959F6A}" sibTransId="{8F9313DE-E9BA-45FF-9701-6D966C740910}"/>
    <dgm:cxn modelId="{749D488C-84F1-7341-9D48-143EF8BB55FA}" type="presOf" srcId="{53B91FCD-F1CF-43BA-A060-E494E8D548EF}" destId="{BBA8ACA0-D1B0-435C-A589-949A452571A1}" srcOrd="0" destOrd="0" presId="urn:microsoft.com/office/officeart/2005/8/layout/list1"/>
    <dgm:cxn modelId="{D94B57C7-94D5-9840-8540-76A317A06084}" type="presOf" srcId="{2E2517EA-F57F-44D7-930B-158640E19256}" destId="{4434CA56-FE4D-4585-A4CC-84348183A5CA}" srcOrd="0" destOrd="0" presId="urn:microsoft.com/office/officeart/2005/8/layout/list1"/>
    <dgm:cxn modelId="{31449405-C48D-AC44-BA5A-9F6332845C07}" type="presParOf" srcId="{4434CA56-FE4D-4585-A4CC-84348183A5CA}" destId="{22C1EC9B-1396-40F4-8782-DAAB97181808}" srcOrd="0" destOrd="0" presId="urn:microsoft.com/office/officeart/2005/8/layout/list1"/>
    <dgm:cxn modelId="{47044BF2-52E0-EB4E-8DD8-2A6763DE7D21}" type="presParOf" srcId="{22C1EC9B-1396-40F4-8782-DAAB97181808}" destId="{40500949-DB02-4BFE-89ED-49367D7445A1}" srcOrd="0" destOrd="0" presId="urn:microsoft.com/office/officeart/2005/8/layout/list1"/>
    <dgm:cxn modelId="{2ACC57AA-647F-D449-8329-E67E115AA382}" type="presParOf" srcId="{22C1EC9B-1396-40F4-8782-DAAB97181808}" destId="{3E7DFE2C-BEA7-4011-970D-E22BC3F2EAD8}" srcOrd="1" destOrd="0" presId="urn:microsoft.com/office/officeart/2005/8/layout/list1"/>
    <dgm:cxn modelId="{FB48D610-BF4C-DE4E-BFD3-881BB12BF2A8}" type="presParOf" srcId="{4434CA56-FE4D-4585-A4CC-84348183A5CA}" destId="{6F4186C3-6EB2-4CD5-8580-0E6EC21C7C54}" srcOrd="1" destOrd="0" presId="urn:microsoft.com/office/officeart/2005/8/layout/list1"/>
    <dgm:cxn modelId="{2D1C68A0-BDF5-DF4C-B8E8-BB36832E2A5C}" type="presParOf" srcId="{4434CA56-FE4D-4585-A4CC-84348183A5CA}" destId="{F7DE798F-66EB-4380-9E64-D89E91971484}" srcOrd="2" destOrd="0" presId="urn:microsoft.com/office/officeart/2005/8/layout/list1"/>
    <dgm:cxn modelId="{776DE9BB-D882-1846-B7B0-037F4F5B9849}" type="presParOf" srcId="{4434CA56-FE4D-4585-A4CC-84348183A5CA}" destId="{2E17E206-5931-437B-96B4-12678A71D3DE}" srcOrd="3" destOrd="0" presId="urn:microsoft.com/office/officeart/2005/8/layout/list1"/>
    <dgm:cxn modelId="{041D7380-5B03-C248-9E9D-9180290FE83B}" type="presParOf" srcId="{4434CA56-FE4D-4585-A4CC-84348183A5CA}" destId="{101237D7-2015-4841-A3A2-12D56755239F}" srcOrd="4" destOrd="0" presId="urn:microsoft.com/office/officeart/2005/8/layout/list1"/>
    <dgm:cxn modelId="{F08BBF62-5C8E-2449-A65D-15457A3DE633}" type="presParOf" srcId="{101237D7-2015-4841-A3A2-12D56755239F}" destId="{43BF19AD-C2E3-4BD3-A143-17A305919F48}" srcOrd="0" destOrd="0" presId="urn:microsoft.com/office/officeart/2005/8/layout/list1"/>
    <dgm:cxn modelId="{FF33FD17-0182-994C-9E63-57584E681097}" type="presParOf" srcId="{101237D7-2015-4841-A3A2-12D56755239F}" destId="{B6BE985F-5CA5-4882-B2EA-26F5DB52F4FD}" srcOrd="1" destOrd="0" presId="urn:microsoft.com/office/officeart/2005/8/layout/list1"/>
    <dgm:cxn modelId="{BD56DA6B-2146-F54A-A9FC-5B5AC4BBC095}" type="presParOf" srcId="{4434CA56-FE4D-4585-A4CC-84348183A5CA}" destId="{64148D29-A600-4FC6-B58D-637363499EA3}" srcOrd="5" destOrd="0" presId="urn:microsoft.com/office/officeart/2005/8/layout/list1"/>
    <dgm:cxn modelId="{CD84EF02-8F53-DB46-8F07-818C634112E0}" type="presParOf" srcId="{4434CA56-FE4D-4585-A4CC-84348183A5CA}" destId="{BBA8ACA0-D1B0-435C-A589-949A452571A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2517EA-F57F-44D7-930B-158640E19256}" type="doc">
      <dgm:prSet loTypeId="urn:microsoft.com/office/officeart/2005/8/layout/list1" loCatId="list" qsTypeId="urn:microsoft.com/office/officeart/2005/8/quickstyle/3d2#4" qsCatId="3D" csTypeId="urn:microsoft.com/office/officeart/2005/8/colors/accent1_2" csCatId="accent1" phldr="1"/>
      <dgm:spPr/>
      <dgm:t>
        <a:bodyPr/>
        <a:lstStyle/>
        <a:p>
          <a:endParaRPr lang="zh-CN" altLang="en-US"/>
        </a:p>
      </dgm:t>
    </dgm:pt>
    <dgm:pt modelId="{F59E22AB-24BD-4413-A89E-7DDFF983B9EB}">
      <dgm:prSet phldrT="[文本]"/>
      <dgm:spPr>
        <a:solidFill>
          <a:srgbClr val="F2A012"/>
        </a:solidFill>
      </dgm:spPr>
      <dgm:t>
        <a:bodyPr/>
        <a:lstStyle/>
        <a:p>
          <a:r>
            <a:rPr lang="zh-CN" altLang="en-US" dirty="0"/>
            <a:t>及时的校正预警</a:t>
          </a:r>
        </a:p>
      </dgm:t>
    </dgm:pt>
    <dgm:pt modelId="{BA1FAECA-DB3F-45FD-9B56-0CB8E8959F6A}" type="parTrans" cxnId="{E8DFD54D-D989-4C86-A76D-EF84B22A859F}">
      <dgm:prSet/>
      <dgm:spPr/>
      <dgm:t>
        <a:bodyPr/>
        <a:lstStyle/>
        <a:p>
          <a:endParaRPr lang="zh-CN" altLang="en-US"/>
        </a:p>
      </dgm:t>
    </dgm:pt>
    <dgm:pt modelId="{8F9313DE-E9BA-45FF-9701-6D966C740910}" type="sibTrans" cxnId="{E8DFD54D-D989-4C86-A76D-EF84B22A859F}">
      <dgm:prSet/>
      <dgm:spPr/>
      <dgm:t>
        <a:bodyPr/>
        <a:lstStyle/>
        <a:p>
          <a:endParaRPr lang="zh-CN" altLang="en-US"/>
        </a:p>
      </dgm:t>
    </dgm:pt>
    <dgm:pt modelId="{1FEB22AC-F55D-49DB-9D13-E46F2498CA9F}">
      <dgm:prSet/>
      <dgm:spPr/>
      <dgm:t>
        <a:bodyPr/>
        <a:lstStyle/>
        <a:p>
          <a:r>
            <a:rPr lang="zh-CN" altLang="en-US" dirty="0"/>
            <a:t>根据设备属性，制定针对性的校正计划，提交系统组织校正任务</a:t>
          </a:r>
        </a:p>
      </dgm:t>
    </dgm:pt>
    <dgm:pt modelId="{61B2CAAF-D432-4445-86A5-0FD6D993B553}" type="parTrans" cxnId="{EAB3CF3B-84E0-497D-9286-F91F5DE0ACEC}">
      <dgm:prSet/>
      <dgm:spPr/>
      <dgm:t>
        <a:bodyPr/>
        <a:lstStyle/>
        <a:p>
          <a:endParaRPr lang="zh-CN" altLang="en-US"/>
        </a:p>
      </dgm:t>
    </dgm:pt>
    <dgm:pt modelId="{DC3DBB20-F0DE-4B04-9C06-58653B237E26}" type="sibTrans" cxnId="{EAB3CF3B-84E0-497D-9286-F91F5DE0ACEC}">
      <dgm:prSet/>
      <dgm:spPr/>
      <dgm:t>
        <a:bodyPr/>
        <a:lstStyle/>
        <a:p>
          <a:endParaRPr lang="zh-CN" altLang="en-US"/>
        </a:p>
      </dgm:t>
    </dgm:pt>
    <dgm:pt modelId="{53B91FCD-F1CF-43BA-A060-E494E8D548EF}">
      <dgm:prSet/>
      <dgm:spPr/>
      <dgm:t>
        <a:bodyPr/>
        <a:lstStyle/>
        <a:p>
          <a:r>
            <a:rPr lang="zh-CN" altLang="en-US" dirty="0"/>
            <a:t>完整的记录校正工作，为设备的整体评估提供数据支撑</a:t>
          </a:r>
        </a:p>
      </dgm:t>
    </dgm:pt>
    <dgm:pt modelId="{BE644D79-68CF-4343-B5E9-14726960F9DB}" type="parTrans" cxnId="{348D8713-2D6C-493D-B5B0-8CC314C9ED9B}">
      <dgm:prSet/>
      <dgm:spPr/>
      <dgm:t>
        <a:bodyPr/>
        <a:lstStyle/>
        <a:p>
          <a:endParaRPr lang="zh-CN" altLang="en-US"/>
        </a:p>
      </dgm:t>
    </dgm:pt>
    <dgm:pt modelId="{212D986D-3708-40C4-AB3F-F2D2898F08E3}" type="sibTrans" cxnId="{348D8713-2D6C-493D-B5B0-8CC314C9ED9B}">
      <dgm:prSet/>
      <dgm:spPr/>
      <dgm:t>
        <a:bodyPr/>
        <a:lstStyle/>
        <a:p>
          <a:endParaRPr lang="zh-CN" altLang="en-US"/>
        </a:p>
      </dgm:t>
    </dgm:pt>
    <dgm:pt modelId="{B6A6746F-1619-47FF-ADBA-4AC3BC27A738}">
      <dgm:prSet phldrT="[文本]"/>
      <dgm:spPr>
        <a:solidFill>
          <a:srgbClr val="F2A012"/>
        </a:solidFill>
      </dgm:spPr>
      <dgm:t>
        <a:bodyPr/>
        <a:lstStyle/>
        <a:p>
          <a:r>
            <a:rPr lang="zh-CN" altLang="en-US" dirty="0"/>
            <a:t>校正记录的保留和追踪</a:t>
          </a:r>
        </a:p>
      </dgm:t>
    </dgm:pt>
    <dgm:pt modelId="{9432F8DB-2A91-4140-B5DA-BC077AC44F50}" type="sibTrans" cxnId="{0C57DC3D-4247-4010-814E-E3222F671E66}">
      <dgm:prSet/>
      <dgm:spPr/>
      <dgm:t>
        <a:bodyPr/>
        <a:lstStyle/>
        <a:p>
          <a:endParaRPr lang="zh-CN" altLang="en-US"/>
        </a:p>
      </dgm:t>
    </dgm:pt>
    <dgm:pt modelId="{CC501C53-F389-4550-9E36-7409AB70B84A}" type="parTrans" cxnId="{0C57DC3D-4247-4010-814E-E3222F671E66}">
      <dgm:prSet/>
      <dgm:spPr/>
      <dgm:t>
        <a:bodyPr/>
        <a:lstStyle/>
        <a:p>
          <a:endParaRPr lang="zh-CN" altLang="en-US"/>
        </a:p>
      </dgm:t>
    </dgm:pt>
    <dgm:pt modelId="{4434CA56-FE4D-4585-A4CC-84348183A5CA}" type="pres">
      <dgm:prSet presAssocID="{2E2517EA-F57F-44D7-930B-158640E19256}" presName="linear" presStyleCnt="0">
        <dgm:presLayoutVars>
          <dgm:dir/>
          <dgm:animLvl val="lvl"/>
          <dgm:resizeHandles val="exact"/>
        </dgm:presLayoutVars>
      </dgm:prSet>
      <dgm:spPr/>
    </dgm:pt>
    <dgm:pt modelId="{22C1EC9B-1396-40F4-8782-DAAB97181808}" type="pres">
      <dgm:prSet presAssocID="{F59E22AB-24BD-4413-A89E-7DDFF983B9EB}" presName="parentLin" presStyleCnt="0"/>
      <dgm:spPr/>
    </dgm:pt>
    <dgm:pt modelId="{40500949-DB02-4BFE-89ED-49367D7445A1}" type="pres">
      <dgm:prSet presAssocID="{F59E22AB-24BD-4413-A89E-7DDFF983B9EB}" presName="parentLeftMargin" presStyleLbl="node1" presStyleIdx="0" presStyleCnt="2"/>
      <dgm:spPr/>
    </dgm:pt>
    <dgm:pt modelId="{3E7DFE2C-BEA7-4011-970D-E22BC3F2EAD8}" type="pres">
      <dgm:prSet presAssocID="{F59E22AB-24BD-4413-A89E-7DDFF983B9EB}" presName="parentText" presStyleLbl="node1" presStyleIdx="0" presStyleCnt="2">
        <dgm:presLayoutVars>
          <dgm:chMax val="0"/>
          <dgm:bulletEnabled val="1"/>
        </dgm:presLayoutVars>
      </dgm:prSet>
      <dgm:spPr/>
    </dgm:pt>
    <dgm:pt modelId="{6F4186C3-6EB2-4CD5-8580-0E6EC21C7C54}" type="pres">
      <dgm:prSet presAssocID="{F59E22AB-24BD-4413-A89E-7DDFF983B9EB}" presName="negativeSpace" presStyleCnt="0"/>
      <dgm:spPr/>
    </dgm:pt>
    <dgm:pt modelId="{F7DE798F-66EB-4380-9E64-D89E91971484}" type="pres">
      <dgm:prSet presAssocID="{F59E22AB-24BD-4413-A89E-7DDFF983B9EB}" presName="childText" presStyleLbl="conFgAcc1" presStyleIdx="0" presStyleCnt="2" custLinFactNeighborX="156" custLinFactNeighborY="-31127">
        <dgm:presLayoutVars>
          <dgm:bulletEnabled val="1"/>
        </dgm:presLayoutVars>
      </dgm:prSet>
      <dgm:spPr/>
    </dgm:pt>
    <dgm:pt modelId="{2E17E206-5931-437B-96B4-12678A71D3DE}" type="pres">
      <dgm:prSet presAssocID="{8F9313DE-E9BA-45FF-9701-6D966C740910}" presName="spaceBetweenRectangles" presStyleCnt="0"/>
      <dgm:spPr/>
    </dgm:pt>
    <dgm:pt modelId="{101237D7-2015-4841-A3A2-12D56755239F}" type="pres">
      <dgm:prSet presAssocID="{B6A6746F-1619-47FF-ADBA-4AC3BC27A738}" presName="parentLin" presStyleCnt="0"/>
      <dgm:spPr/>
    </dgm:pt>
    <dgm:pt modelId="{43BF19AD-C2E3-4BD3-A143-17A305919F48}" type="pres">
      <dgm:prSet presAssocID="{B6A6746F-1619-47FF-ADBA-4AC3BC27A738}" presName="parentLeftMargin" presStyleLbl="node1" presStyleIdx="0" presStyleCnt="2"/>
      <dgm:spPr/>
    </dgm:pt>
    <dgm:pt modelId="{B6BE985F-5CA5-4882-B2EA-26F5DB52F4FD}" type="pres">
      <dgm:prSet presAssocID="{B6A6746F-1619-47FF-ADBA-4AC3BC27A738}" presName="parentText" presStyleLbl="node1" presStyleIdx="1" presStyleCnt="2">
        <dgm:presLayoutVars>
          <dgm:chMax val="0"/>
          <dgm:bulletEnabled val="1"/>
        </dgm:presLayoutVars>
      </dgm:prSet>
      <dgm:spPr/>
    </dgm:pt>
    <dgm:pt modelId="{64148D29-A600-4FC6-B58D-637363499EA3}" type="pres">
      <dgm:prSet presAssocID="{B6A6746F-1619-47FF-ADBA-4AC3BC27A738}" presName="negativeSpace" presStyleCnt="0"/>
      <dgm:spPr/>
    </dgm:pt>
    <dgm:pt modelId="{BBA8ACA0-D1B0-435C-A589-949A452571A1}" type="pres">
      <dgm:prSet presAssocID="{B6A6746F-1619-47FF-ADBA-4AC3BC27A738}" presName="childText" presStyleLbl="conFgAcc1" presStyleIdx="1" presStyleCnt="2">
        <dgm:presLayoutVars>
          <dgm:bulletEnabled val="1"/>
        </dgm:presLayoutVars>
      </dgm:prSet>
      <dgm:spPr/>
    </dgm:pt>
  </dgm:ptLst>
  <dgm:cxnLst>
    <dgm:cxn modelId="{68D59501-AFCB-1547-B16D-FA2B573D37A0}" type="presOf" srcId="{53B91FCD-F1CF-43BA-A060-E494E8D548EF}" destId="{BBA8ACA0-D1B0-435C-A589-949A452571A1}" srcOrd="0" destOrd="0" presId="urn:microsoft.com/office/officeart/2005/8/layout/list1"/>
    <dgm:cxn modelId="{348D8713-2D6C-493D-B5B0-8CC314C9ED9B}" srcId="{B6A6746F-1619-47FF-ADBA-4AC3BC27A738}" destId="{53B91FCD-F1CF-43BA-A060-E494E8D548EF}" srcOrd="0" destOrd="0" parTransId="{BE644D79-68CF-4343-B5E9-14726960F9DB}" sibTransId="{212D986D-3708-40C4-AB3F-F2D2898F08E3}"/>
    <dgm:cxn modelId="{EAB3CF3B-84E0-497D-9286-F91F5DE0ACEC}" srcId="{F59E22AB-24BD-4413-A89E-7DDFF983B9EB}" destId="{1FEB22AC-F55D-49DB-9D13-E46F2498CA9F}" srcOrd="0" destOrd="0" parTransId="{61B2CAAF-D432-4445-86A5-0FD6D993B553}" sibTransId="{DC3DBB20-F0DE-4B04-9C06-58653B237E26}"/>
    <dgm:cxn modelId="{0C57DC3D-4247-4010-814E-E3222F671E66}" srcId="{2E2517EA-F57F-44D7-930B-158640E19256}" destId="{B6A6746F-1619-47FF-ADBA-4AC3BC27A738}" srcOrd="1" destOrd="0" parTransId="{CC501C53-F389-4550-9E36-7409AB70B84A}" sibTransId="{9432F8DB-2A91-4140-B5DA-BC077AC44F50}"/>
    <dgm:cxn modelId="{4A67D869-9C48-DA4B-86D3-2361CE4753ED}" type="presOf" srcId="{1FEB22AC-F55D-49DB-9D13-E46F2498CA9F}" destId="{F7DE798F-66EB-4380-9E64-D89E91971484}" srcOrd="0" destOrd="0" presId="urn:microsoft.com/office/officeart/2005/8/layout/list1"/>
    <dgm:cxn modelId="{C00C766C-E8DA-3C4D-8E3C-9C061B56D292}" type="presOf" srcId="{B6A6746F-1619-47FF-ADBA-4AC3BC27A738}" destId="{43BF19AD-C2E3-4BD3-A143-17A305919F48}" srcOrd="0" destOrd="0" presId="urn:microsoft.com/office/officeart/2005/8/layout/list1"/>
    <dgm:cxn modelId="{E8DFD54D-D989-4C86-A76D-EF84B22A859F}" srcId="{2E2517EA-F57F-44D7-930B-158640E19256}" destId="{F59E22AB-24BD-4413-A89E-7DDFF983B9EB}" srcOrd="0" destOrd="0" parTransId="{BA1FAECA-DB3F-45FD-9B56-0CB8E8959F6A}" sibTransId="{8F9313DE-E9BA-45FF-9701-6D966C740910}"/>
    <dgm:cxn modelId="{95578572-5D99-C748-BC57-9A86B7DB3458}" type="presOf" srcId="{F59E22AB-24BD-4413-A89E-7DDFF983B9EB}" destId="{40500949-DB02-4BFE-89ED-49367D7445A1}" srcOrd="0" destOrd="0" presId="urn:microsoft.com/office/officeart/2005/8/layout/list1"/>
    <dgm:cxn modelId="{CF6948A3-B7AC-C345-B270-A9B9991E39F6}" type="presOf" srcId="{F59E22AB-24BD-4413-A89E-7DDFF983B9EB}" destId="{3E7DFE2C-BEA7-4011-970D-E22BC3F2EAD8}" srcOrd="1" destOrd="0" presId="urn:microsoft.com/office/officeart/2005/8/layout/list1"/>
    <dgm:cxn modelId="{EA1515E0-E48D-A645-9DE3-C20746FBF5D6}" type="presOf" srcId="{B6A6746F-1619-47FF-ADBA-4AC3BC27A738}" destId="{B6BE985F-5CA5-4882-B2EA-26F5DB52F4FD}" srcOrd="1" destOrd="0" presId="urn:microsoft.com/office/officeart/2005/8/layout/list1"/>
    <dgm:cxn modelId="{D863A6F8-00A8-464F-9D71-49A8371E1B77}" type="presOf" srcId="{2E2517EA-F57F-44D7-930B-158640E19256}" destId="{4434CA56-FE4D-4585-A4CC-84348183A5CA}" srcOrd="0" destOrd="0" presId="urn:microsoft.com/office/officeart/2005/8/layout/list1"/>
    <dgm:cxn modelId="{EF3AA0BA-14A1-1641-82A5-3E35FE689C8E}" type="presParOf" srcId="{4434CA56-FE4D-4585-A4CC-84348183A5CA}" destId="{22C1EC9B-1396-40F4-8782-DAAB97181808}" srcOrd="0" destOrd="0" presId="urn:microsoft.com/office/officeart/2005/8/layout/list1"/>
    <dgm:cxn modelId="{CA2E08E9-8CEF-CB4B-8FD3-4B4E9FBAA6C1}" type="presParOf" srcId="{22C1EC9B-1396-40F4-8782-DAAB97181808}" destId="{40500949-DB02-4BFE-89ED-49367D7445A1}" srcOrd="0" destOrd="0" presId="urn:microsoft.com/office/officeart/2005/8/layout/list1"/>
    <dgm:cxn modelId="{0F8E5444-364A-FB48-9E58-656A205C7B91}" type="presParOf" srcId="{22C1EC9B-1396-40F4-8782-DAAB97181808}" destId="{3E7DFE2C-BEA7-4011-970D-E22BC3F2EAD8}" srcOrd="1" destOrd="0" presId="urn:microsoft.com/office/officeart/2005/8/layout/list1"/>
    <dgm:cxn modelId="{072D1DCF-42CE-D74F-8294-E6BAC437AEE7}" type="presParOf" srcId="{4434CA56-FE4D-4585-A4CC-84348183A5CA}" destId="{6F4186C3-6EB2-4CD5-8580-0E6EC21C7C54}" srcOrd="1" destOrd="0" presId="urn:microsoft.com/office/officeart/2005/8/layout/list1"/>
    <dgm:cxn modelId="{63BF346A-F0EF-9E4C-8E21-9E7023B48D9C}" type="presParOf" srcId="{4434CA56-FE4D-4585-A4CC-84348183A5CA}" destId="{F7DE798F-66EB-4380-9E64-D89E91971484}" srcOrd="2" destOrd="0" presId="urn:microsoft.com/office/officeart/2005/8/layout/list1"/>
    <dgm:cxn modelId="{57102D8C-1FA9-3048-98E4-9D4C73B12A3D}" type="presParOf" srcId="{4434CA56-FE4D-4585-A4CC-84348183A5CA}" destId="{2E17E206-5931-437B-96B4-12678A71D3DE}" srcOrd="3" destOrd="0" presId="urn:microsoft.com/office/officeart/2005/8/layout/list1"/>
    <dgm:cxn modelId="{F34365C6-3941-3445-ABF2-A675C43E2930}" type="presParOf" srcId="{4434CA56-FE4D-4585-A4CC-84348183A5CA}" destId="{101237D7-2015-4841-A3A2-12D56755239F}" srcOrd="4" destOrd="0" presId="urn:microsoft.com/office/officeart/2005/8/layout/list1"/>
    <dgm:cxn modelId="{26FB68F0-1607-2C47-B605-7BA02FFF94F9}" type="presParOf" srcId="{101237D7-2015-4841-A3A2-12D56755239F}" destId="{43BF19AD-C2E3-4BD3-A143-17A305919F48}" srcOrd="0" destOrd="0" presId="urn:microsoft.com/office/officeart/2005/8/layout/list1"/>
    <dgm:cxn modelId="{6165F28A-2426-0B4E-BEF9-3EEC1C929071}" type="presParOf" srcId="{101237D7-2015-4841-A3A2-12D56755239F}" destId="{B6BE985F-5CA5-4882-B2EA-26F5DB52F4FD}" srcOrd="1" destOrd="0" presId="urn:microsoft.com/office/officeart/2005/8/layout/list1"/>
    <dgm:cxn modelId="{7A65FB10-8378-AC46-A8AC-CECE66013380}" type="presParOf" srcId="{4434CA56-FE4D-4585-A4CC-84348183A5CA}" destId="{64148D29-A600-4FC6-B58D-637363499EA3}" srcOrd="5" destOrd="0" presId="urn:microsoft.com/office/officeart/2005/8/layout/list1"/>
    <dgm:cxn modelId="{3AD978CD-0E47-534C-81A0-C9857DEE9207}" type="presParOf" srcId="{4434CA56-FE4D-4585-A4CC-84348183A5CA}" destId="{BBA8ACA0-D1B0-435C-A589-949A452571A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2517EA-F57F-44D7-930B-158640E19256}" type="doc">
      <dgm:prSet loTypeId="urn:microsoft.com/office/officeart/2005/8/layout/list1" loCatId="list" qsTypeId="urn:microsoft.com/office/officeart/2005/8/quickstyle/3d2#5" qsCatId="3D" csTypeId="urn:microsoft.com/office/officeart/2005/8/colors/accent1_2" csCatId="accent1" phldr="1"/>
      <dgm:spPr/>
      <dgm:t>
        <a:bodyPr/>
        <a:lstStyle/>
        <a:p>
          <a:endParaRPr lang="zh-CN" altLang="en-US"/>
        </a:p>
      </dgm:t>
    </dgm:pt>
    <dgm:pt modelId="{DA0E0158-2D11-4FB6-ABE8-09823B7955B4}">
      <dgm:prSet/>
      <dgm:spPr>
        <a:solidFill>
          <a:srgbClr val="F2A012"/>
        </a:solidFill>
      </dgm:spPr>
      <dgm:t>
        <a:bodyPr/>
        <a:lstStyle/>
        <a:p>
          <a:r>
            <a:rPr lang="en-US" altLang="zh-CN" dirty="0"/>
            <a:t>His</a:t>
          </a:r>
          <a:r>
            <a:rPr lang="zh-CN" altLang="en-US" dirty="0"/>
            <a:t>接口对接</a:t>
          </a:r>
        </a:p>
      </dgm:t>
    </dgm:pt>
    <dgm:pt modelId="{AC7C38A4-1FB1-4F43-9C80-ED88A8506455}" type="parTrans" cxnId="{D995458D-5F85-4FD1-9DCD-D031BFD76844}">
      <dgm:prSet/>
      <dgm:spPr/>
      <dgm:t>
        <a:bodyPr/>
        <a:lstStyle/>
        <a:p>
          <a:endParaRPr lang="zh-CN" altLang="en-US"/>
        </a:p>
      </dgm:t>
    </dgm:pt>
    <dgm:pt modelId="{50660D42-801A-4002-9342-C3D5F7B95D4C}" type="sibTrans" cxnId="{D995458D-5F85-4FD1-9DCD-D031BFD76844}">
      <dgm:prSet/>
      <dgm:spPr/>
      <dgm:t>
        <a:bodyPr/>
        <a:lstStyle/>
        <a:p>
          <a:endParaRPr lang="zh-CN" altLang="en-US"/>
        </a:p>
      </dgm:t>
    </dgm:pt>
    <dgm:pt modelId="{3CFB3454-3ABD-4A28-8448-399352EBC14C}">
      <dgm:prSet/>
      <dgm:spPr/>
      <dgm:t>
        <a:bodyPr/>
        <a:lstStyle/>
        <a:p>
          <a:r>
            <a:rPr lang="en-US" altLang="zh-CN" dirty="0"/>
            <a:t>HIS</a:t>
          </a:r>
          <a:r>
            <a:rPr lang="zh-CN" altLang="en-US" dirty="0"/>
            <a:t>数据集成：</a:t>
          </a:r>
          <a:r>
            <a:rPr lang="zh-CN" dirty="0"/>
            <a:t>门诊号、住院号、申请单号、物价编码、医保编码、收费日期、科室、收费次数、收费项目、金额</a:t>
          </a:r>
          <a:endParaRPr lang="zh-CN" altLang="en-US" dirty="0"/>
        </a:p>
      </dgm:t>
    </dgm:pt>
    <dgm:pt modelId="{980D3226-CC7F-4A7F-A6AC-A7311BCD02AC}" type="parTrans" cxnId="{D7DCD222-9359-43CB-8E30-84E04F0A2B7C}">
      <dgm:prSet/>
      <dgm:spPr/>
      <dgm:t>
        <a:bodyPr/>
        <a:lstStyle/>
        <a:p>
          <a:endParaRPr lang="zh-CN" altLang="en-US"/>
        </a:p>
      </dgm:t>
    </dgm:pt>
    <dgm:pt modelId="{8720B073-921D-4F9E-966D-341536214C8C}" type="sibTrans" cxnId="{D7DCD222-9359-43CB-8E30-84E04F0A2B7C}">
      <dgm:prSet/>
      <dgm:spPr/>
      <dgm:t>
        <a:bodyPr/>
        <a:lstStyle/>
        <a:p>
          <a:endParaRPr lang="zh-CN" altLang="en-US"/>
        </a:p>
      </dgm:t>
    </dgm:pt>
    <dgm:pt modelId="{21C733BD-B48D-4DDC-B21D-0B3582182296}">
      <dgm:prSet/>
      <dgm:spPr>
        <a:solidFill>
          <a:srgbClr val="F2A012"/>
        </a:solidFill>
      </dgm:spPr>
      <dgm:t>
        <a:bodyPr/>
        <a:lstStyle/>
        <a:p>
          <a:r>
            <a:rPr lang="en-US" altLang="zh-CN" dirty="0" err="1"/>
            <a:t>Pacs</a:t>
          </a:r>
          <a:r>
            <a:rPr lang="zh-CN" altLang="en-US" dirty="0"/>
            <a:t>接口对接</a:t>
          </a:r>
          <a:r>
            <a:rPr lang="en-US" altLang="zh-CN" dirty="0"/>
            <a:t> </a:t>
          </a:r>
          <a:endParaRPr lang="zh-CN" altLang="en-US" dirty="0"/>
        </a:p>
      </dgm:t>
    </dgm:pt>
    <dgm:pt modelId="{DC3CD52E-15BC-4194-8A15-4ED11F664FCC}" type="parTrans" cxnId="{C52359FE-E155-4DA1-99F0-0D5B0F72AA3E}">
      <dgm:prSet/>
      <dgm:spPr/>
      <dgm:t>
        <a:bodyPr/>
        <a:lstStyle/>
        <a:p>
          <a:endParaRPr lang="zh-CN" altLang="en-US"/>
        </a:p>
      </dgm:t>
    </dgm:pt>
    <dgm:pt modelId="{F19F1A10-9628-4BCA-A346-505967A346C9}" type="sibTrans" cxnId="{C52359FE-E155-4DA1-99F0-0D5B0F72AA3E}">
      <dgm:prSet/>
      <dgm:spPr/>
      <dgm:t>
        <a:bodyPr/>
        <a:lstStyle/>
        <a:p>
          <a:endParaRPr lang="zh-CN" altLang="en-US"/>
        </a:p>
      </dgm:t>
    </dgm:pt>
    <dgm:pt modelId="{544DB4D1-EA87-4311-A8F7-AFD95BE42A6D}">
      <dgm:prSet/>
      <dgm:spPr/>
      <dgm:t>
        <a:bodyPr/>
        <a:lstStyle/>
        <a:p>
          <a:r>
            <a:rPr lang="en-US" altLang="zh-CN" dirty="0"/>
            <a:t>PACS</a:t>
          </a:r>
          <a:r>
            <a:rPr lang="zh-CN" altLang="en-US" dirty="0"/>
            <a:t>数据集成：</a:t>
          </a:r>
          <a:r>
            <a:rPr lang="zh-CN" dirty="0"/>
            <a:t>门诊号、住院号、检查时间、报告时间、设备类型、设备名称、申请单号</a:t>
          </a:r>
          <a:endParaRPr lang="zh-CN" altLang="en-US" dirty="0"/>
        </a:p>
      </dgm:t>
    </dgm:pt>
    <dgm:pt modelId="{B725FC7B-B8C9-4571-A24A-62E1C72D8539}" type="parTrans" cxnId="{5509AE76-7CEE-4C5E-A2A0-92EFEE28E3BA}">
      <dgm:prSet/>
      <dgm:spPr/>
      <dgm:t>
        <a:bodyPr/>
        <a:lstStyle/>
        <a:p>
          <a:endParaRPr lang="zh-CN" altLang="en-US"/>
        </a:p>
      </dgm:t>
    </dgm:pt>
    <dgm:pt modelId="{B9628ACE-D42B-4E18-BE77-09B64FB4CC4C}" type="sibTrans" cxnId="{5509AE76-7CEE-4C5E-A2A0-92EFEE28E3BA}">
      <dgm:prSet/>
      <dgm:spPr/>
      <dgm:t>
        <a:bodyPr/>
        <a:lstStyle/>
        <a:p>
          <a:endParaRPr lang="zh-CN" altLang="en-US"/>
        </a:p>
      </dgm:t>
    </dgm:pt>
    <dgm:pt modelId="{4964362B-F895-4925-B524-0DEC18357DF9}">
      <dgm:prSet/>
      <dgm:spPr>
        <a:solidFill>
          <a:srgbClr val="F2A012"/>
        </a:solidFill>
      </dgm:spPr>
      <dgm:t>
        <a:bodyPr/>
        <a:lstStyle/>
        <a:p>
          <a:r>
            <a:rPr lang="zh-CN" altLang="en-US"/>
            <a:t>财务系统对接</a:t>
          </a:r>
          <a:endParaRPr lang="zh-CN" altLang="en-US" dirty="0"/>
        </a:p>
      </dgm:t>
    </dgm:pt>
    <dgm:pt modelId="{41DAFACC-7ECB-4AC5-9A17-208E04F267A4}" type="parTrans" cxnId="{C03EECBD-5D29-4582-95DE-DF2B219F107F}">
      <dgm:prSet/>
      <dgm:spPr/>
      <dgm:t>
        <a:bodyPr/>
        <a:lstStyle/>
        <a:p>
          <a:endParaRPr lang="zh-CN" altLang="en-US"/>
        </a:p>
      </dgm:t>
    </dgm:pt>
    <dgm:pt modelId="{27DCF4E8-132E-4DD3-9F51-B187797509A6}" type="sibTrans" cxnId="{C03EECBD-5D29-4582-95DE-DF2B219F107F}">
      <dgm:prSet/>
      <dgm:spPr/>
      <dgm:t>
        <a:bodyPr/>
        <a:lstStyle/>
        <a:p>
          <a:endParaRPr lang="zh-CN" altLang="en-US"/>
        </a:p>
      </dgm:t>
    </dgm:pt>
    <dgm:pt modelId="{1AA2639A-8FC2-4457-A816-3DCC5F303AAF}">
      <dgm:prSet/>
      <dgm:spPr/>
      <dgm:t>
        <a:bodyPr/>
        <a:lstStyle/>
        <a:p>
          <a:r>
            <a:rPr lang="zh-CN" altLang="en-US"/>
            <a:t>医疗设备信息、供应商信息、财务信息</a:t>
          </a:r>
        </a:p>
      </dgm:t>
    </dgm:pt>
    <dgm:pt modelId="{C7051443-EDBB-4570-8E6C-92DB912F0026}" type="parTrans" cxnId="{7F568A9D-521C-48C5-835B-B82C5E8E5923}">
      <dgm:prSet/>
      <dgm:spPr/>
      <dgm:t>
        <a:bodyPr/>
        <a:lstStyle/>
        <a:p>
          <a:endParaRPr lang="zh-CN" altLang="en-US"/>
        </a:p>
      </dgm:t>
    </dgm:pt>
    <dgm:pt modelId="{DA3B25C5-B339-4D85-96D4-A0544C93FB8A}" type="sibTrans" cxnId="{7F568A9D-521C-48C5-835B-B82C5E8E5923}">
      <dgm:prSet/>
      <dgm:spPr/>
      <dgm:t>
        <a:bodyPr/>
        <a:lstStyle/>
        <a:p>
          <a:endParaRPr lang="zh-CN" altLang="en-US"/>
        </a:p>
      </dgm:t>
    </dgm:pt>
    <dgm:pt modelId="{4434CA56-FE4D-4585-A4CC-84348183A5CA}" type="pres">
      <dgm:prSet presAssocID="{2E2517EA-F57F-44D7-930B-158640E19256}" presName="linear" presStyleCnt="0">
        <dgm:presLayoutVars>
          <dgm:dir/>
          <dgm:animLvl val="lvl"/>
          <dgm:resizeHandles val="exact"/>
        </dgm:presLayoutVars>
      </dgm:prSet>
      <dgm:spPr/>
    </dgm:pt>
    <dgm:pt modelId="{049B82D6-AED4-4602-A28C-71728C63F541}" type="pres">
      <dgm:prSet presAssocID="{4964362B-F895-4925-B524-0DEC18357DF9}" presName="parentLin" presStyleCnt="0"/>
      <dgm:spPr/>
    </dgm:pt>
    <dgm:pt modelId="{DB6F085A-2848-4293-9F93-27FF2AE158C0}" type="pres">
      <dgm:prSet presAssocID="{4964362B-F895-4925-B524-0DEC18357DF9}" presName="parentLeftMargin" presStyleLbl="node1" presStyleIdx="0" presStyleCnt="3"/>
      <dgm:spPr/>
    </dgm:pt>
    <dgm:pt modelId="{7BD21C28-3A21-41C8-9834-8699C5EB9E3F}" type="pres">
      <dgm:prSet presAssocID="{4964362B-F895-4925-B524-0DEC18357DF9}" presName="parentText" presStyleLbl="node1" presStyleIdx="0" presStyleCnt="3">
        <dgm:presLayoutVars>
          <dgm:chMax val="0"/>
          <dgm:bulletEnabled val="1"/>
        </dgm:presLayoutVars>
      </dgm:prSet>
      <dgm:spPr/>
    </dgm:pt>
    <dgm:pt modelId="{5333408A-1209-4EDA-AD99-9994FB6AA516}" type="pres">
      <dgm:prSet presAssocID="{4964362B-F895-4925-B524-0DEC18357DF9}" presName="negativeSpace" presStyleCnt="0"/>
      <dgm:spPr/>
    </dgm:pt>
    <dgm:pt modelId="{4326E403-61AE-46F3-86BE-841F6FB724EE}" type="pres">
      <dgm:prSet presAssocID="{4964362B-F895-4925-B524-0DEC18357DF9}" presName="childText" presStyleLbl="conFgAcc1" presStyleIdx="0" presStyleCnt="3">
        <dgm:presLayoutVars>
          <dgm:bulletEnabled val="1"/>
        </dgm:presLayoutVars>
      </dgm:prSet>
      <dgm:spPr/>
    </dgm:pt>
    <dgm:pt modelId="{83F66653-CEA2-4ADB-A211-BD7EFBF84378}" type="pres">
      <dgm:prSet presAssocID="{27DCF4E8-132E-4DD3-9F51-B187797509A6}" presName="spaceBetweenRectangles" presStyleCnt="0"/>
      <dgm:spPr/>
    </dgm:pt>
    <dgm:pt modelId="{A371BB0B-1676-43EE-A2C9-A7CE487D8DDD}" type="pres">
      <dgm:prSet presAssocID="{DA0E0158-2D11-4FB6-ABE8-09823B7955B4}" presName="parentLin" presStyleCnt="0"/>
      <dgm:spPr/>
    </dgm:pt>
    <dgm:pt modelId="{C5C41644-1C49-41A3-A7E9-7DF90B57DBD0}" type="pres">
      <dgm:prSet presAssocID="{DA0E0158-2D11-4FB6-ABE8-09823B7955B4}" presName="parentLeftMargin" presStyleLbl="node1" presStyleIdx="0" presStyleCnt="3"/>
      <dgm:spPr/>
    </dgm:pt>
    <dgm:pt modelId="{564CB7F0-2E11-4F1B-9C4E-7370896A9910}" type="pres">
      <dgm:prSet presAssocID="{DA0E0158-2D11-4FB6-ABE8-09823B7955B4}" presName="parentText" presStyleLbl="node1" presStyleIdx="1" presStyleCnt="3">
        <dgm:presLayoutVars>
          <dgm:chMax val="0"/>
          <dgm:bulletEnabled val="1"/>
        </dgm:presLayoutVars>
      </dgm:prSet>
      <dgm:spPr/>
    </dgm:pt>
    <dgm:pt modelId="{D5141805-2585-4C71-9748-CF71C6C7CE36}" type="pres">
      <dgm:prSet presAssocID="{DA0E0158-2D11-4FB6-ABE8-09823B7955B4}" presName="negativeSpace" presStyleCnt="0"/>
      <dgm:spPr/>
    </dgm:pt>
    <dgm:pt modelId="{5202505A-819D-4EB6-AE6E-3F5889954C1C}" type="pres">
      <dgm:prSet presAssocID="{DA0E0158-2D11-4FB6-ABE8-09823B7955B4}" presName="childText" presStyleLbl="conFgAcc1" presStyleIdx="1" presStyleCnt="3">
        <dgm:presLayoutVars>
          <dgm:bulletEnabled val="1"/>
        </dgm:presLayoutVars>
      </dgm:prSet>
      <dgm:spPr/>
    </dgm:pt>
    <dgm:pt modelId="{34E5A473-E5D1-467E-9705-60A8A00168EB}" type="pres">
      <dgm:prSet presAssocID="{50660D42-801A-4002-9342-C3D5F7B95D4C}" presName="spaceBetweenRectangles" presStyleCnt="0"/>
      <dgm:spPr/>
    </dgm:pt>
    <dgm:pt modelId="{60AB3021-FE23-4A48-9B09-FA6F092C8EDD}" type="pres">
      <dgm:prSet presAssocID="{21C733BD-B48D-4DDC-B21D-0B3582182296}" presName="parentLin" presStyleCnt="0"/>
      <dgm:spPr/>
    </dgm:pt>
    <dgm:pt modelId="{E56A147B-37AF-4EE0-BB7C-ED30CCF84806}" type="pres">
      <dgm:prSet presAssocID="{21C733BD-B48D-4DDC-B21D-0B3582182296}" presName="parentLeftMargin" presStyleLbl="node1" presStyleIdx="1" presStyleCnt="3"/>
      <dgm:spPr/>
    </dgm:pt>
    <dgm:pt modelId="{6C7EFAC1-0348-4535-94AF-97EDAEE5BFD3}" type="pres">
      <dgm:prSet presAssocID="{21C733BD-B48D-4DDC-B21D-0B3582182296}" presName="parentText" presStyleLbl="node1" presStyleIdx="2" presStyleCnt="3">
        <dgm:presLayoutVars>
          <dgm:chMax val="0"/>
          <dgm:bulletEnabled val="1"/>
        </dgm:presLayoutVars>
      </dgm:prSet>
      <dgm:spPr/>
    </dgm:pt>
    <dgm:pt modelId="{09DA43AC-E7F7-4D70-B0B5-94E35A2E8A32}" type="pres">
      <dgm:prSet presAssocID="{21C733BD-B48D-4DDC-B21D-0B3582182296}" presName="negativeSpace" presStyleCnt="0"/>
      <dgm:spPr/>
    </dgm:pt>
    <dgm:pt modelId="{5C7EEEB4-366A-4092-AC7F-BC8AECEB9E86}" type="pres">
      <dgm:prSet presAssocID="{21C733BD-B48D-4DDC-B21D-0B3582182296}" presName="childText" presStyleLbl="conFgAcc1" presStyleIdx="2" presStyleCnt="3">
        <dgm:presLayoutVars>
          <dgm:bulletEnabled val="1"/>
        </dgm:presLayoutVars>
      </dgm:prSet>
      <dgm:spPr/>
    </dgm:pt>
  </dgm:ptLst>
  <dgm:cxnLst>
    <dgm:cxn modelId="{D7DCD222-9359-43CB-8E30-84E04F0A2B7C}" srcId="{DA0E0158-2D11-4FB6-ABE8-09823B7955B4}" destId="{3CFB3454-3ABD-4A28-8448-399352EBC14C}" srcOrd="0" destOrd="0" parTransId="{980D3226-CC7F-4A7F-A6AC-A7311BCD02AC}" sibTransId="{8720B073-921D-4F9E-966D-341536214C8C}"/>
    <dgm:cxn modelId="{1FC7E94A-5BB5-464F-BC4C-5829E7BCB6F7}" type="presOf" srcId="{DA0E0158-2D11-4FB6-ABE8-09823B7955B4}" destId="{C5C41644-1C49-41A3-A7E9-7DF90B57DBD0}" srcOrd="0" destOrd="0" presId="urn:microsoft.com/office/officeart/2005/8/layout/list1"/>
    <dgm:cxn modelId="{5509AE76-7CEE-4C5E-A2A0-92EFEE28E3BA}" srcId="{21C733BD-B48D-4DDC-B21D-0B3582182296}" destId="{544DB4D1-EA87-4311-A8F7-AFD95BE42A6D}" srcOrd="0" destOrd="0" parTransId="{B725FC7B-B8C9-4571-A24A-62E1C72D8539}" sibTransId="{B9628ACE-D42B-4E18-BE77-09B64FB4CC4C}"/>
    <dgm:cxn modelId="{84D5347D-D0C3-A048-9AFE-16DD451B7216}" type="presOf" srcId="{2E2517EA-F57F-44D7-930B-158640E19256}" destId="{4434CA56-FE4D-4585-A4CC-84348183A5CA}" srcOrd="0" destOrd="0" presId="urn:microsoft.com/office/officeart/2005/8/layout/list1"/>
    <dgm:cxn modelId="{D995458D-5F85-4FD1-9DCD-D031BFD76844}" srcId="{2E2517EA-F57F-44D7-930B-158640E19256}" destId="{DA0E0158-2D11-4FB6-ABE8-09823B7955B4}" srcOrd="1" destOrd="0" parTransId="{AC7C38A4-1FB1-4F43-9C80-ED88A8506455}" sibTransId="{50660D42-801A-4002-9342-C3D5F7B95D4C}"/>
    <dgm:cxn modelId="{FEACE296-3917-3B4D-8FCA-D08C52B3385A}" type="presOf" srcId="{544DB4D1-EA87-4311-A8F7-AFD95BE42A6D}" destId="{5C7EEEB4-366A-4092-AC7F-BC8AECEB9E86}" srcOrd="0" destOrd="0" presId="urn:microsoft.com/office/officeart/2005/8/layout/list1"/>
    <dgm:cxn modelId="{54ABE89A-2B10-CF43-9907-94D22391ECB0}" type="presOf" srcId="{4964362B-F895-4925-B524-0DEC18357DF9}" destId="{7BD21C28-3A21-41C8-9834-8699C5EB9E3F}" srcOrd="1" destOrd="0" presId="urn:microsoft.com/office/officeart/2005/8/layout/list1"/>
    <dgm:cxn modelId="{7F568A9D-521C-48C5-835B-B82C5E8E5923}" srcId="{4964362B-F895-4925-B524-0DEC18357DF9}" destId="{1AA2639A-8FC2-4457-A816-3DCC5F303AAF}" srcOrd="0" destOrd="0" parTransId="{C7051443-EDBB-4570-8E6C-92DB912F0026}" sibTransId="{DA3B25C5-B339-4D85-96D4-A0544C93FB8A}"/>
    <dgm:cxn modelId="{FD4572A1-089B-1F4C-A67C-F792ABEF809C}" type="presOf" srcId="{21C733BD-B48D-4DDC-B21D-0B3582182296}" destId="{E56A147B-37AF-4EE0-BB7C-ED30CCF84806}" srcOrd="0" destOrd="0" presId="urn:microsoft.com/office/officeart/2005/8/layout/list1"/>
    <dgm:cxn modelId="{A53AF9B4-A515-1B4D-B989-1A6C96E82E36}" type="presOf" srcId="{DA0E0158-2D11-4FB6-ABE8-09823B7955B4}" destId="{564CB7F0-2E11-4F1B-9C4E-7370896A9910}" srcOrd="1" destOrd="0" presId="urn:microsoft.com/office/officeart/2005/8/layout/list1"/>
    <dgm:cxn modelId="{C03EECBD-5D29-4582-95DE-DF2B219F107F}" srcId="{2E2517EA-F57F-44D7-930B-158640E19256}" destId="{4964362B-F895-4925-B524-0DEC18357DF9}" srcOrd="0" destOrd="0" parTransId="{41DAFACC-7ECB-4AC5-9A17-208E04F267A4}" sibTransId="{27DCF4E8-132E-4DD3-9F51-B187797509A6}"/>
    <dgm:cxn modelId="{7BAFAEDF-032C-7942-AF71-57E4AECD71D2}" type="presOf" srcId="{3CFB3454-3ABD-4A28-8448-399352EBC14C}" destId="{5202505A-819D-4EB6-AE6E-3F5889954C1C}" srcOrd="0" destOrd="0" presId="urn:microsoft.com/office/officeart/2005/8/layout/list1"/>
    <dgm:cxn modelId="{0BB251E6-B5E8-CC4E-8A33-82476DF76C6A}" type="presOf" srcId="{4964362B-F895-4925-B524-0DEC18357DF9}" destId="{DB6F085A-2848-4293-9F93-27FF2AE158C0}" srcOrd="0" destOrd="0" presId="urn:microsoft.com/office/officeart/2005/8/layout/list1"/>
    <dgm:cxn modelId="{B48735FA-CE92-4242-8CA4-992DBAADAB71}" type="presOf" srcId="{1AA2639A-8FC2-4457-A816-3DCC5F303AAF}" destId="{4326E403-61AE-46F3-86BE-841F6FB724EE}" srcOrd="0" destOrd="0" presId="urn:microsoft.com/office/officeart/2005/8/layout/list1"/>
    <dgm:cxn modelId="{C098C3FC-2D6F-CD45-8CFE-73F9DA5E445F}" type="presOf" srcId="{21C733BD-B48D-4DDC-B21D-0B3582182296}" destId="{6C7EFAC1-0348-4535-94AF-97EDAEE5BFD3}" srcOrd="1" destOrd="0" presId="urn:microsoft.com/office/officeart/2005/8/layout/list1"/>
    <dgm:cxn modelId="{C52359FE-E155-4DA1-99F0-0D5B0F72AA3E}" srcId="{2E2517EA-F57F-44D7-930B-158640E19256}" destId="{21C733BD-B48D-4DDC-B21D-0B3582182296}" srcOrd="2" destOrd="0" parTransId="{DC3CD52E-15BC-4194-8A15-4ED11F664FCC}" sibTransId="{F19F1A10-9628-4BCA-A346-505967A346C9}"/>
    <dgm:cxn modelId="{07612427-79D9-EF42-B87F-098E276D4307}" type="presParOf" srcId="{4434CA56-FE4D-4585-A4CC-84348183A5CA}" destId="{049B82D6-AED4-4602-A28C-71728C63F541}" srcOrd="0" destOrd="0" presId="urn:microsoft.com/office/officeart/2005/8/layout/list1"/>
    <dgm:cxn modelId="{6C00BAF7-5DBE-1349-8E7C-12021B23E6AE}" type="presParOf" srcId="{049B82D6-AED4-4602-A28C-71728C63F541}" destId="{DB6F085A-2848-4293-9F93-27FF2AE158C0}" srcOrd="0" destOrd="0" presId="urn:microsoft.com/office/officeart/2005/8/layout/list1"/>
    <dgm:cxn modelId="{BE786488-CB70-7A48-80C6-CDE894BA6ABD}" type="presParOf" srcId="{049B82D6-AED4-4602-A28C-71728C63F541}" destId="{7BD21C28-3A21-41C8-9834-8699C5EB9E3F}" srcOrd="1" destOrd="0" presId="urn:microsoft.com/office/officeart/2005/8/layout/list1"/>
    <dgm:cxn modelId="{0E8E8989-A433-1B4A-9574-2AEE6CE0B3AE}" type="presParOf" srcId="{4434CA56-FE4D-4585-A4CC-84348183A5CA}" destId="{5333408A-1209-4EDA-AD99-9994FB6AA516}" srcOrd="1" destOrd="0" presId="urn:microsoft.com/office/officeart/2005/8/layout/list1"/>
    <dgm:cxn modelId="{B4783E26-C940-F047-B295-4CC8FB94E93D}" type="presParOf" srcId="{4434CA56-FE4D-4585-A4CC-84348183A5CA}" destId="{4326E403-61AE-46F3-86BE-841F6FB724EE}" srcOrd="2" destOrd="0" presId="urn:microsoft.com/office/officeart/2005/8/layout/list1"/>
    <dgm:cxn modelId="{D5F83F4D-A759-5D46-9431-AD431046AB40}" type="presParOf" srcId="{4434CA56-FE4D-4585-A4CC-84348183A5CA}" destId="{83F66653-CEA2-4ADB-A211-BD7EFBF84378}" srcOrd="3" destOrd="0" presId="urn:microsoft.com/office/officeart/2005/8/layout/list1"/>
    <dgm:cxn modelId="{6231A27E-935E-564D-9A2E-A8244AFEFD94}" type="presParOf" srcId="{4434CA56-FE4D-4585-A4CC-84348183A5CA}" destId="{A371BB0B-1676-43EE-A2C9-A7CE487D8DDD}" srcOrd="4" destOrd="0" presId="urn:microsoft.com/office/officeart/2005/8/layout/list1"/>
    <dgm:cxn modelId="{1C588912-AA2E-1441-AA1E-80CDF1FE176A}" type="presParOf" srcId="{A371BB0B-1676-43EE-A2C9-A7CE487D8DDD}" destId="{C5C41644-1C49-41A3-A7E9-7DF90B57DBD0}" srcOrd="0" destOrd="0" presId="urn:microsoft.com/office/officeart/2005/8/layout/list1"/>
    <dgm:cxn modelId="{4327B821-A8BE-EB41-B829-EA115023C846}" type="presParOf" srcId="{A371BB0B-1676-43EE-A2C9-A7CE487D8DDD}" destId="{564CB7F0-2E11-4F1B-9C4E-7370896A9910}" srcOrd="1" destOrd="0" presId="urn:microsoft.com/office/officeart/2005/8/layout/list1"/>
    <dgm:cxn modelId="{75B68391-3C04-5C4A-9789-E8922AF2C97A}" type="presParOf" srcId="{4434CA56-FE4D-4585-A4CC-84348183A5CA}" destId="{D5141805-2585-4C71-9748-CF71C6C7CE36}" srcOrd="5" destOrd="0" presId="urn:microsoft.com/office/officeart/2005/8/layout/list1"/>
    <dgm:cxn modelId="{972BC618-041E-464A-8A3E-35F6B568A65E}" type="presParOf" srcId="{4434CA56-FE4D-4585-A4CC-84348183A5CA}" destId="{5202505A-819D-4EB6-AE6E-3F5889954C1C}" srcOrd="6" destOrd="0" presId="urn:microsoft.com/office/officeart/2005/8/layout/list1"/>
    <dgm:cxn modelId="{64DA44CD-5091-9F4E-BA08-22247079885F}" type="presParOf" srcId="{4434CA56-FE4D-4585-A4CC-84348183A5CA}" destId="{34E5A473-E5D1-467E-9705-60A8A00168EB}" srcOrd="7" destOrd="0" presId="urn:microsoft.com/office/officeart/2005/8/layout/list1"/>
    <dgm:cxn modelId="{0BFBCC9C-2AF3-944A-8301-84DF2AF5ACA3}" type="presParOf" srcId="{4434CA56-FE4D-4585-A4CC-84348183A5CA}" destId="{60AB3021-FE23-4A48-9B09-FA6F092C8EDD}" srcOrd="8" destOrd="0" presId="urn:microsoft.com/office/officeart/2005/8/layout/list1"/>
    <dgm:cxn modelId="{4D89F995-0471-D843-9E99-2F08AEE0F17E}" type="presParOf" srcId="{60AB3021-FE23-4A48-9B09-FA6F092C8EDD}" destId="{E56A147B-37AF-4EE0-BB7C-ED30CCF84806}" srcOrd="0" destOrd="0" presId="urn:microsoft.com/office/officeart/2005/8/layout/list1"/>
    <dgm:cxn modelId="{61912677-1543-8948-AFC5-D39B7CE0FCF6}" type="presParOf" srcId="{60AB3021-FE23-4A48-9B09-FA6F092C8EDD}" destId="{6C7EFAC1-0348-4535-94AF-97EDAEE5BFD3}" srcOrd="1" destOrd="0" presId="urn:microsoft.com/office/officeart/2005/8/layout/list1"/>
    <dgm:cxn modelId="{738B656B-3A6C-E848-8D90-404EBA9D399A}" type="presParOf" srcId="{4434CA56-FE4D-4585-A4CC-84348183A5CA}" destId="{09DA43AC-E7F7-4D70-B0B5-94E35A2E8A32}" srcOrd="9" destOrd="0" presId="urn:microsoft.com/office/officeart/2005/8/layout/list1"/>
    <dgm:cxn modelId="{28904392-D9DC-D042-85CF-F7E865C0A4D9}" type="presParOf" srcId="{4434CA56-FE4D-4585-A4CC-84348183A5CA}" destId="{5C7EEEB4-366A-4092-AC7F-BC8AECEB9E8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99E2E-5792-4D9C-AA10-3C5727D3E963}">
      <dsp:nvSpPr>
        <dsp:cNvPr id="0" name=""/>
        <dsp:cNvSpPr/>
      </dsp:nvSpPr>
      <dsp:spPr>
        <a:xfrm rot="5400000">
          <a:off x="4828539" y="-1725189"/>
          <a:ext cx="1397000" cy="5201920"/>
        </a:xfrm>
        <a:prstGeom prst="round2SameRect">
          <a:avLst/>
        </a:prstGeom>
        <a:solidFill>
          <a:schemeClr val="accent1">
            <a:alpha val="90000"/>
            <a:tint val="4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zh-CN" altLang="en-US" sz="3600" kern="1200" dirty="0"/>
            <a:t>支持</a:t>
          </a:r>
          <a:r>
            <a:rPr lang="en-US" altLang="zh-CN" sz="3600" kern="1200" dirty="0"/>
            <a:t>PC</a:t>
          </a:r>
          <a:r>
            <a:rPr lang="zh-CN" altLang="en-US" sz="3600" kern="1200" dirty="0"/>
            <a:t>、安卓、</a:t>
          </a:r>
          <a:r>
            <a:rPr lang="en-US" altLang="zh-CN" sz="3600" kern="1200" dirty="0"/>
            <a:t>IOS</a:t>
          </a:r>
          <a:r>
            <a:rPr lang="zh-CN" altLang="en-US" sz="3600" kern="1200" dirty="0"/>
            <a:t>、微信多平台报修</a:t>
          </a:r>
        </a:p>
      </dsp:txBody>
      <dsp:txXfrm rot="-5400000">
        <a:off x="2926079" y="245467"/>
        <a:ext cx="5133724" cy="1260608"/>
      </dsp:txXfrm>
    </dsp:sp>
    <dsp:sp modelId="{56B92190-CB39-47F5-9A31-3A2818C2EC1A}">
      <dsp:nvSpPr>
        <dsp:cNvPr id="0" name=""/>
        <dsp:cNvSpPr/>
      </dsp:nvSpPr>
      <dsp:spPr>
        <a:xfrm>
          <a:off x="0" y="2645"/>
          <a:ext cx="2926080" cy="1746250"/>
        </a:xfrm>
        <a:prstGeom prst="roundRect">
          <a:avLst/>
        </a:prstGeom>
        <a:solidFill>
          <a:srgbClr val="F2A012"/>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5260" tIns="87630" rIns="175260" bIns="87630" numCol="1" spcCol="1270" anchor="ctr" anchorCtr="0">
          <a:noAutofit/>
          <a:sp3d extrusionH="28000" prstMaterial="matte"/>
        </a:bodyPr>
        <a:lstStyle/>
        <a:p>
          <a:pPr marL="0" lvl="0" indent="0" algn="ctr" defTabSz="2044700">
            <a:lnSpc>
              <a:spcPct val="90000"/>
            </a:lnSpc>
            <a:spcBef>
              <a:spcPct val="0"/>
            </a:spcBef>
            <a:spcAft>
              <a:spcPct val="35000"/>
            </a:spcAft>
            <a:buNone/>
          </a:pPr>
          <a:r>
            <a:rPr lang="zh-CN" altLang="en-US" sz="4600" kern="1200" dirty="0"/>
            <a:t>多平台报修</a:t>
          </a:r>
        </a:p>
      </dsp:txBody>
      <dsp:txXfrm>
        <a:off x="85245" y="87890"/>
        <a:ext cx="2755590" cy="1575760"/>
      </dsp:txXfrm>
    </dsp:sp>
    <dsp:sp modelId="{3420E8CD-155D-4DA8-844A-FD9B400CF126}">
      <dsp:nvSpPr>
        <dsp:cNvPr id="0" name=""/>
        <dsp:cNvSpPr/>
      </dsp:nvSpPr>
      <dsp:spPr>
        <a:xfrm rot="5400000">
          <a:off x="4828539" y="108373"/>
          <a:ext cx="1397000" cy="5201920"/>
        </a:xfrm>
        <a:prstGeom prst="round2SameRect">
          <a:avLst/>
        </a:prstGeom>
        <a:solidFill>
          <a:schemeClr val="accent1">
            <a:alpha val="90000"/>
            <a:tint val="4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zh-CN" altLang="en-US" sz="3600" kern="1200" dirty="0"/>
            <a:t>支持科室医生、设备科、工程师多角色协作办公</a:t>
          </a:r>
        </a:p>
      </dsp:txBody>
      <dsp:txXfrm rot="-5400000">
        <a:off x="2926079" y="2079029"/>
        <a:ext cx="5133724" cy="1260608"/>
      </dsp:txXfrm>
    </dsp:sp>
    <dsp:sp modelId="{ED7FEC50-3685-48FC-984E-15FE7287CC2E}">
      <dsp:nvSpPr>
        <dsp:cNvPr id="0" name=""/>
        <dsp:cNvSpPr/>
      </dsp:nvSpPr>
      <dsp:spPr>
        <a:xfrm>
          <a:off x="0" y="1836208"/>
          <a:ext cx="2926080" cy="1746250"/>
        </a:xfrm>
        <a:prstGeom prst="roundRect">
          <a:avLst/>
        </a:prstGeom>
        <a:solidFill>
          <a:srgbClr val="F2A012"/>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5260" tIns="87630" rIns="175260" bIns="87630" numCol="1" spcCol="1270" anchor="ctr" anchorCtr="0">
          <a:noAutofit/>
          <a:sp3d extrusionH="28000" prstMaterial="matte"/>
        </a:bodyPr>
        <a:lstStyle/>
        <a:p>
          <a:pPr marL="0" lvl="0" indent="0" algn="ctr" defTabSz="2044700">
            <a:lnSpc>
              <a:spcPct val="90000"/>
            </a:lnSpc>
            <a:spcBef>
              <a:spcPct val="0"/>
            </a:spcBef>
            <a:spcAft>
              <a:spcPct val="35000"/>
            </a:spcAft>
            <a:buNone/>
          </a:pPr>
          <a:r>
            <a:rPr lang="zh-CN" altLang="en-US" sz="4600" kern="1200" dirty="0"/>
            <a:t>多用户协作</a:t>
          </a:r>
        </a:p>
      </dsp:txBody>
      <dsp:txXfrm>
        <a:off x="85245" y="1921453"/>
        <a:ext cx="2755590" cy="1575760"/>
      </dsp:txXfrm>
    </dsp:sp>
    <dsp:sp modelId="{1612AD32-6E45-4D34-9879-8ABA61A89B8C}">
      <dsp:nvSpPr>
        <dsp:cNvPr id="0" name=""/>
        <dsp:cNvSpPr/>
      </dsp:nvSpPr>
      <dsp:spPr>
        <a:xfrm rot="5400000">
          <a:off x="4828539" y="1941936"/>
          <a:ext cx="1397000" cy="5201920"/>
        </a:xfrm>
        <a:prstGeom prst="round2SameRect">
          <a:avLst/>
        </a:prstGeom>
        <a:solidFill>
          <a:schemeClr val="accent1">
            <a:alpha val="90000"/>
            <a:tint val="4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a:lnSpc>
              <a:spcPct val="90000"/>
            </a:lnSpc>
            <a:spcBef>
              <a:spcPct val="0"/>
            </a:spcBef>
            <a:spcAft>
              <a:spcPct val="15000"/>
            </a:spcAft>
            <a:buChar char="•"/>
          </a:pPr>
          <a:r>
            <a:rPr lang="zh-CN" altLang="en-US" sz="3600" kern="1200" dirty="0"/>
            <a:t>实时全流程监控，整个维修流程，一览无余</a:t>
          </a:r>
        </a:p>
      </dsp:txBody>
      <dsp:txXfrm rot="-5400000">
        <a:off x="2926079" y="3912592"/>
        <a:ext cx="5133724" cy="1260608"/>
      </dsp:txXfrm>
    </dsp:sp>
    <dsp:sp modelId="{BC9D0AB6-ECB1-4B77-9471-F55CAEC418B4}">
      <dsp:nvSpPr>
        <dsp:cNvPr id="0" name=""/>
        <dsp:cNvSpPr/>
      </dsp:nvSpPr>
      <dsp:spPr>
        <a:xfrm>
          <a:off x="0" y="3669771"/>
          <a:ext cx="2926080" cy="1746250"/>
        </a:xfrm>
        <a:prstGeom prst="roundRect">
          <a:avLst/>
        </a:prstGeom>
        <a:solidFill>
          <a:srgbClr val="F2A012"/>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5260" tIns="87630" rIns="175260" bIns="87630" numCol="1" spcCol="1270" anchor="ctr" anchorCtr="0">
          <a:noAutofit/>
          <a:sp3d extrusionH="28000" prstMaterial="matte"/>
        </a:bodyPr>
        <a:lstStyle/>
        <a:p>
          <a:pPr marL="0" lvl="0" indent="0" algn="ctr" defTabSz="2044700">
            <a:lnSpc>
              <a:spcPct val="90000"/>
            </a:lnSpc>
            <a:spcBef>
              <a:spcPct val="0"/>
            </a:spcBef>
            <a:spcAft>
              <a:spcPct val="35000"/>
            </a:spcAft>
            <a:buNone/>
          </a:pPr>
          <a:r>
            <a:rPr lang="zh-CN" altLang="en-US" sz="4600" kern="1200" dirty="0"/>
            <a:t>全流程监控</a:t>
          </a:r>
        </a:p>
      </dsp:txBody>
      <dsp:txXfrm>
        <a:off x="85245" y="3755016"/>
        <a:ext cx="2755590" cy="1575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E798F-66EB-4380-9E64-D89E91971484}">
      <dsp:nvSpPr>
        <dsp:cNvPr id="0" name=""/>
        <dsp:cNvSpPr/>
      </dsp:nvSpPr>
      <dsp:spPr>
        <a:xfrm>
          <a:off x="0" y="391552"/>
          <a:ext cx="8128000" cy="10828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t>对医疗设备应用专业的保养策略，降低故障率</a:t>
          </a:r>
        </a:p>
      </dsp:txBody>
      <dsp:txXfrm>
        <a:off x="0" y="391552"/>
        <a:ext cx="8128000" cy="1082812"/>
      </dsp:txXfrm>
    </dsp:sp>
    <dsp:sp modelId="{3E7DFE2C-BEA7-4011-970D-E22BC3F2EAD8}">
      <dsp:nvSpPr>
        <dsp:cNvPr id="0" name=""/>
        <dsp:cNvSpPr/>
      </dsp:nvSpPr>
      <dsp:spPr>
        <a:xfrm>
          <a:off x="406400" y="22552"/>
          <a:ext cx="5689600" cy="73800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专业的保养预警策略</a:t>
          </a:r>
        </a:p>
      </dsp:txBody>
      <dsp:txXfrm>
        <a:off x="442426" y="58578"/>
        <a:ext cx="5617548" cy="665948"/>
      </dsp:txXfrm>
    </dsp:sp>
    <dsp:sp modelId="{8E4CA780-3EDE-43E8-96CC-20C41A78BEBC}">
      <dsp:nvSpPr>
        <dsp:cNvPr id="0" name=""/>
        <dsp:cNvSpPr/>
      </dsp:nvSpPr>
      <dsp:spPr>
        <a:xfrm>
          <a:off x="0" y="1978364"/>
          <a:ext cx="8128000" cy="1456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t>工程师按照系统指引，安排设备的保养工作，减少忘记保养和保养不及时情况</a:t>
          </a:r>
        </a:p>
      </dsp:txBody>
      <dsp:txXfrm>
        <a:off x="0" y="1978364"/>
        <a:ext cx="8128000" cy="1456875"/>
      </dsp:txXfrm>
    </dsp:sp>
    <dsp:sp modelId="{38C136D3-27CC-481B-9EE0-3BD8058DFDA7}">
      <dsp:nvSpPr>
        <dsp:cNvPr id="0" name=""/>
        <dsp:cNvSpPr/>
      </dsp:nvSpPr>
      <dsp:spPr>
        <a:xfrm>
          <a:off x="406400" y="1609364"/>
          <a:ext cx="5689600" cy="73800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指引性执行保养任务</a:t>
          </a:r>
        </a:p>
      </dsp:txBody>
      <dsp:txXfrm>
        <a:off x="442426" y="1645390"/>
        <a:ext cx="5617548" cy="665948"/>
      </dsp:txXfrm>
    </dsp:sp>
    <dsp:sp modelId="{BBA8ACA0-D1B0-435C-A589-949A452571A1}">
      <dsp:nvSpPr>
        <dsp:cNvPr id="0" name=""/>
        <dsp:cNvSpPr/>
      </dsp:nvSpPr>
      <dsp:spPr>
        <a:xfrm>
          <a:off x="0" y="3939239"/>
          <a:ext cx="8128000" cy="1456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a:t>定期的保养复盘，检查保养执行情况，及时定位问题，提高执行效果</a:t>
          </a:r>
        </a:p>
      </dsp:txBody>
      <dsp:txXfrm>
        <a:off x="0" y="3939239"/>
        <a:ext cx="8128000" cy="1456875"/>
      </dsp:txXfrm>
    </dsp:sp>
    <dsp:sp modelId="{B6BE985F-5CA5-4882-B2EA-26F5DB52F4FD}">
      <dsp:nvSpPr>
        <dsp:cNvPr id="0" name=""/>
        <dsp:cNvSpPr/>
      </dsp:nvSpPr>
      <dsp:spPr>
        <a:xfrm>
          <a:off x="406400" y="3570239"/>
          <a:ext cx="5689600" cy="73800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详细的保养复盘</a:t>
          </a:r>
        </a:p>
      </dsp:txBody>
      <dsp:txXfrm>
        <a:off x="442426" y="3606265"/>
        <a:ext cx="561754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E798F-66EB-4380-9E64-D89E91971484}">
      <dsp:nvSpPr>
        <dsp:cNvPr id="0" name=""/>
        <dsp:cNvSpPr/>
      </dsp:nvSpPr>
      <dsp:spPr>
        <a:xfrm>
          <a:off x="0" y="592375"/>
          <a:ext cx="8128000" cy="1998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562356" rIns="630823" bIns="192024"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支持制定高频度的科室巡检任务，监控整个巡检过程，提高设备科及时到科室协助频率，提升设备使用效果，降低潜在操作故障</a:t>
          </a:r>
        </a:p>
      </dsp:txBody>
      <dsp:txXfrm>
        <a:off x="0" y="592375"/>
        <a:ext cx="8128000" cy="1998675"/>
      </dsp:txXfrm>
    </dsp:sp>
    <dsp:sp modelId="{3E7DFE2C-BEA7-4011-970D-E22BC3F2EAD8}">
      <dsp:nvSpPr>
        <dsp:cNvPr id="0" name=""/>
        <dsp:cNvSpPr/>
      </dsp:nvSpPr>
      <dsp:spPr>
        <a:xfrm>
          <a:off x="406400" y="239238"/>
          <a:ext cx="5689600" cy="79704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高频度的科室巡检</a:t>
          </a:r>
        </a:p>
      </dsp:txBody>
      <dsp:txXfrm>
        <a:off x="445308" y="278146"/>
        <a:ext cx="5611784" cy="719224"/>
      </dsp:txXfrm>
    </dsp:sp>
    <dsp:sp modelId="{BBA8ACA0-D1B0-435C-A589-949A452571A1}">
      <dsp:nvSpPr>
        <dsp:cNvPr id="0" name=""/>
        <dsp:cNvSpPr/>
      </dsp:nvSpPr>
      <dsp:spPr>
        <a:xfrm>
          <a:off x="0" y="3180753"/>
          <a:ext cx="8128000" cy="1998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562356" rIns="630823" bIns="192024"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根据记录的巡检过程，方便定期对巡检任务的复盘，定位巡检工作执行情况，制定改进措施</a:t>
          </a:r>
        </a:p>
      </dsp:txBody>
      <dsp:txXfrm>
        <a:off x="0" y="3180753"/>
        <a:ext cx="8128000" cy="1998675"/>
      </dsp:txXfrm>
    </dsp:sp>
    <dsp:sp modelId="{B6BE985F-5CA5-4882-B2EA-26F5DB52F4FD}">
      <dsp:nvSpPr>
        <dsp:cNvPr id="0" name=""/>
        <dsp:cNvSpPr/>
      </dsp:nvSpPr>
      <dsp:spPr>
        <a:xfrm>
          <a:off x="406400" y="2782233"/>
          <a:ext cx="5689600" cy="79704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详细的巡检复盘</a:t>
          </a:r>
        </a:p>
      </dsp:txBody>
      <dsp:txXfrm>
        <a:off x="445308" y="2821141"/>
        <a:ext cx="5611784"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E798F-66EB-4380-9E64-D89E91971484}">
      <dsp:nvSpPr>
        <dsp:cNvPr id="0" name=""/>
        <dsp:cNvSpPr/>
      </dsp:nvSpPr>
      <dsp:spPr>
        <a:xfrm>
          <a:off x="0" y="511455"/>
          <a:ext cx="8128000" cy="20270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812292" rIns="630823" bIns="227584" numCol="1" spcCol="1270" anchor="t" anchorCtr="0">
          <a:noAutofit/>
        </a:bodyPr>
        <a:lstStyle/>
        <a:p>
          <a:pPr marL="285750" lvl="1" indent="-285750" algn="l" defTabSz="1422400">
            <a:lnSpc>
              <a:spcPct val="90000"/>
            </a:lnSpc>
            <a:spcBef>
              <a:spcPct val="0"/>
            </a:spcBef>
            <a:spcAft>
              <a:spcPct val="15000"/>
            </a:spcAft>
            <a:buChar char="•"/>
          </a:pPr>
          <a:r>
            <a:rPr lang="zh-CN" altLang="en-US" sz="3200" kern="1200" dirty="0"/>
            <a:t>根据设备属性，制定针对性的强检计量计划，提交系统组织强检任务</a:t>
          </a:r>
        </a:p>
      </dsp:txBody>
      <dsp:txXfrm>
        <a:off x="0" y="511455"/>
        <a:ext cx="8128000" cy="2027025"/>
      </dsp:txXfrm>
    </dsp:sp>
    <dsp:sp modelId="{3E7DFE2C-BEA7-4011-970D-E22BC3F2EAD8}">
      <dsp:nvSpPr>
        <dsp:cNvPr id="0" name=""/>
        <dsp:cNvSpPr/>
      </dsp:nvSpPr>
      <dsp:spPr>
        <a:xfrm>
          <a:off x="406400" y="1368"/>
          <a:ext cx="5689600" cy="115128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及时的强检计量预警</a:t>
          </a:r>
        </a:p>
      </dsp:txBody>
      <dsp:txXfrm>
        <a:off x="462601" y="57569"/>
        <a:ext cx="5577198" cy="1038878"/>
      </dsp:txXfrm>
    </dsp:sp>
    <dsp:sp modelId="{BBA8ACA0-D1B0-435C-A589-949A452571A1}">
      <dsp:nvSpPr>
        <dsp:cNvPr id="0" name=""/>
        <dsp:cNvSpPr/>
      </dsp:nvSpPr>
      <dsp:spPr>
        <a:xfrm>
          <a:off x="0" y="3390273"/>
          <a:ext cx="8128000" cy="20270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812292" rIns="630823" bIns="227584" numCol="1" spcCol="1270" anchor="t" anchorCtr="0">
          <a:noAutofit/>
        </a:bodyPr>
        <a:lstStyle/>
        <a:p>
          <a:pPr marL="285750" lvl="1" indent="-285750" algn="l" defTabSz="1422400">
            <a:lnSpc>
              <a:spcPct val="90000"/>
            </a:lnSpc>
            <a:spcBef>
              <a:spcPct val="0"/>
            </a:spcBef>
            <a:spcAft>
              <a:spcPct val="15000"/>
            </a:spcAft>
            <a:buChar char="•"/>
          </a:pPr>
          <a:r>
            <a:rPr lang="zh-CN" altLang="en-US" sz="3200" kern="1200" dirty="0"/>
            <a:t>完整的记录强检工作，为设备的整体评估提供数据支撑</a:t>
          </a:r>
        </a:p>
      </dsp:txBody>
      <dsp:txXfrm>
        <a:off x="0" y="3390273"/>
        <a:ext cx="8128000" cy="2027025"/>
      </dsp:txXfrm>
    </dsp:sp>
    <dsp:sp modelId="{B6BE985F-5CA5-4882-B2EA-26F5DB52F4FD}">
      <dsp:nvSpPr>
        <dsp:cNvPr id="0" name=""/>
        <dsp:cNvSpPr/>
      </dsp:nvSpPr>
      <dsp:spPr>
        <a:xfrm>
          <a:off x="406400" y="2814633"/>
          <a:ext cx="5689600" cy="115128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强检记录的保留和追踪</a:t>
          </a:r>
        </a:p>
      </dsp:txBody>
      <dsp:txXfrm>
        <a:off x="462601" y="2870834"/>
        <a:ext cx="5577198" cy="1038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E798F-66EB-4380-9E64-D89E91971484}">
      <dsp:nvSpPr>
        <dsp:cNvPr id="0" name=""/>
        <dsp:cNvSpPr/>
      </dsp:nvSpPr>
      <dsp:spPr>
        <a:xfrm>
          <a:off x="0" y="516378"/>
          <a:ext cx="8128000" cy="20396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728980" rIns="630823" bIns="248920"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根据设备属性，制定针对性的校正计划，提交系统组织校正任务</a:t>
          </a:r>
        </a:p>
      </dsp:txBody>
      <dsp:txXfrm>
        <a:off x="0" y="516378"/>
        <a:ext cx="8128000" cy="2039625"/>
      </dsp:txXfrm>
    </dsp:sp>
    <dsp:sp modelId="{3E7DFE2C-BEA7-4011-970D-E22BC3F2EAD8}">
      <dsp:nvSpPr>
        <dsp:cNvPr id="0" name=""/>
        <dsp:cNvSpPr/>
      </dsp:nvSpPr>
      <dsp:spPr>
        <a:xfrm>
          <a:off x="406400" y="58608"/>
          <a:ext cx="5689600" cy="103320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555750">
            <a:lnSpc>
              <a:spcPct val="90000"/>
            </a:lnSpc>
            <a:spcBef>
              <a:spcPct val="0"/>
            </a:spcBef>
            <a:spcAft>
              <a:spcPct val="35000"/>
            </a:spcAft>
            <a:buNone/>
          </a:pPr>
          <a:r>
            <a:rPr lang="zh-CN" altLang="en-US" sz="3500" kern="1200" dirty="0"/>
            <a:t>及时的校正预警</a:t>
          </a:r>
        </a:p>
      </dsp:txBody>
      <dsp:txXfrm>
        <a:off x="456837" y="109045"/>
        <a:ext cx="5588726" cy="932326"/>
      </dsp:txXfrm>
    </dsp:sp>
    <dsp:sp modelId="{BBA8ACA0-D1B0-435C-A589-949A452571A1}">
      <dsp:nvSpPr>
        <dsp:cNvPr id="0" name=""/>
        <dsp:cNvSpPr/>
      </dsp:nvSpPr>
      <dsp:spPr>
        <a:xfrm>
          <a:off x="0" y="3320433"/>
          <a:ext cx="8128000" cy="20396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728980" rIns="630823" bIns="248920" numCol="1" spcCol="1270" anchor="t" anchorCtr="0">
          <a:noAutofit/>
        </a:bodyPr>
        <a:lstStyle/>
        <a:p>
          <a:pPr marL="285750" lvl="1" indent="-285750" algn="l" defTabSz="1555750">
            <a:lnSpc>
              <a:spcPct val="90000"/>
            </a:lnSpc>
            <a:spcBef>
              <a:spcPct val="0"/>
            </a:spcBef>
            <a:spcAft>
              <a:spcPct val="15000"/>
            </a:spcAft>
            <a:buChar char="•"/>
          </a:pPr>
          <a:r>
            <a:rPr lang="zh-CN" altLang="en-US" sz="3500" kern="1200" dirty="0"/>
            <a:t>完整的记录校正工作，为设备的整体评估提供数据支撑</a:t>
          </a:r>
        </a:p>
      </dsp:txBody>
      <dsp:txXfrm>
        <a:off x="0" y="3320433"/>
        <a:ext cx="8128000" cy="2039625"/>
      </dsp:txXfrm>
    </dsp:sp>
    <dsp:sp modelId="{B6BE985F-5CA5-4882-B2EA-26F5DB52F4FD}">
      <dsp:nvSpPr>
        <dsp:cNvPr id="0" name=""/>
        <dsp:cNvSpPr/>
      </dsp:nvSpPr>
      <dsp:spPr>
        <a:xfrm>
          <a:off x="406400" y="2803833"/>
          <a:ext cx="5689600" cy="103320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555750">
            <a:lnSpc>
              <a:spcPct val="90000"/>
            </a:lnSpc>
            <a:spcBef>
              <a:spcPct val="0"/>
            </a:spcBef>
            <a:spcAft>
              <a:spcPct val="35000"/>
            </a:spcAft>
            <a:buNone/>
          </a:pPr>
          <a:r>
            <a:rPr lang="zh-CN" altLang="en-US" sz="3500" kern="1200" dirty="0"/>
            <a:t>校正记录的保留和追踪</a:t>
          </a:r>
        </a:p>
      </dsp:txBody>
      <dsp:txXfrm>
        <a:off x="456837" y="2854270"/>
        <a:ext cx="5588726" cy="9323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6E403-61AE-46F3-86BE-841F6FB724EE}">
      <dsp:nvSpPr>
        <dsp:cNvPr id="0" name=""/>
        <dsp:cNvSpPr/>
      </dsp:nvSpPr>
      <dsp:spPr>
        <a:xfrm>
          <a:off x="0" y="395849"/>
          <a:ext cx="8128000" cy="99618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479044" rIns="630823" bIns="163576"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a:t>医疗设备信息、供应商信息、财务信息</a:t>
          </a:r>
        </a:p>
      </dsp:txBody>
      <dsp:txXfrm>
        <a:off x="0" y="395849"/>
        <a:ext cx="8128000" cy="996187"/>
      </dsp:txXfrm>
    </dsp:sp>
    <dsp:sp modelId="{7BD21C28-3A21-41C8-9834-8699C5EB9E3F}">
      <dsp:nvSpPr>
        <dsp:cNvPr id="0" name=""/>
        <dsp:cNvSpPr/>
      </dsp:nvSpPr>
      <dsp:spPr>
        <a:xfrm>
          <a:off x="406400" y="56369"/>
          <a:ext cx="5689600" cy="67896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22350">
            <a:lnSpc>
              <a:spcPct val="90000"/>
            </a:lnSpc>
            <a:spcBef>
              <a:spcPct val="0"/>
            </a:spcBef>
            <a:spcAft>
              <a:spcPct val="35000"/>
            </a:spcAft>
            <a:buNone/>
          </a:pPr>
          <a:r>
            <a:rPr lang="zh-CN" altLang="en-US" sz="2300" kern="1200"/>
            <a:t>财务系统对接</a:t>
          </a:r>
          <a:endParaRPr lang="zh-CN" altLang="en-US" sz="2300" kern="1200" dirty="0"/>
        </a:p>
      </dsp:txBody>
      <dsp:txXfrm>
        <a:off x="439544" y="89513"/>
        <a:ext cx="5623312" cy="612672"/>
      </dsp:txXfrm>
    </dsp:sp>
    <dsp:sp modelId="{5202505A-819D-4EB6-AE6E-3F5889954C1C}">
      <dsp:nvSpPr>
        <dsp:cNvPr id="0" name=""/>
        <dsp:cNvSpPr/>
      </dsp:nvSpPr>
      <dsp:spPr>
        <a:xfrm>
          <a:off x="0" y="1855717"/>
          <a:ext cx="8128000" cy="17025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479044" rIns="630823" bIns="163576" numCol="1" spcCol="1270" anchor="t" anchorCtr="0">
          <a:noAutofit/>
        </a:bodyPr>
        <a:lstStyle/>
        <a:p>
          <a:pPr marL="228600" lvl="1" indent="-228600" algn="l" defTabSz="1022350">
            <a:lnSpc>
              <a:spcPct val="90000"/>
            </a:lnSpc>
            <a:spcBef>
              <a:spcPct val="0"/>
            </a:spcBef>
            <a:spcAft>
              <a:spcPct val="15000"/>
            </a:spcAft>
            <a:buChar char="•"/>
          </a:pPr>
          <a:r>
            <a:rPr lang="en-US" altLang="zh-CN" sz="2300" kern="1200" dirty="0"/>
            <a:t>HIS</a:t>
          </a:r>
          <a:r>
            <a:rPr lang="zh-CN" altLang="en-US" sz="2300" kern="1200" dirty="0"/>
            <a:t>数据集成：</a:t>
          </a:r>
          <a:r>
            <a:rPr lang="zh-CN" sz="2300" kern="1200" dirty="0"/>
            <a:t>门诊号、住院号、申请单号、物价编码、医保编码、收费日期、科室、收费次数、收费项目、金额</a:t>
          </a:r>
          <a:endParaRPr lang="zh-CN" altLang="en-US" sz="2300" kern="1200" dirty="0"/>
        </a:p>
      </dsp:txBody>
      <dsp:txXfrm>
        <a:off x="0" y="1855717"/>
        <a:ext cx="8128000" cy="1702575"/>
      </dsp:txXfrm>
    </dsp:sp>
    <dsp:sp modelId="{564CB7F0-2E11-4F1B-9C4E-7370896A9910}">
      <dsp:nvSpPr>
        <dsp:cNvPr id="0" name=""/>
        <dsp:cNvSpPr/>
      </dsp:nvSpPr>
      <dsp:spPr>
        <a:xfrm>
          <a:off x="406400" y="1516237"/>
          <a:ext cx="5689600" cy="67896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His</a:t>
          </a:r>
          <a:r>
            <a:rPr lang="zh-CN" altLang="en-US" sz="2300" kern="1200" dirty="0"/>
            <a:t>接口对接</a:t>
          </a:r>
        </a:p>
      </dsp:txBody>
      <dsp:txXfrm>
        <a:off x="439544" y="1549381"/>
        <a:ext cx="5623312" cy="612672"/>
      </dsp:txXfrm>
    </dsp:sp>
    <dsp:sp modelId="{5C7EEEB4-366A-4092-AC7F-BC8AECEB9E86}">
      <dsp:nvSpPr>
        <dsp:cNvPr id="0" name=""/>
        <dsp:cNvSpPr/>
      </dsp:nvSpPr>
      <dsp:spPr>
        <a:xfrm>
          <a:off x="0" y="4021972"/>
          <a:ext cx="8128000" cy="13403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0823" tIns="479044" rIns="630823" bIns="163576" numCol="1" spcCol="1270" anchor="t" anchorCtr="0">
          <a:noAutofit/>
        </a:bodyPr>
        <a:lstStyle/>
        <a:p>
          <a:pPr marL="228600" lvl="1" indent="-228600" algn="l" defTabSz="1022350">
            <a:lnSpc>
              <a:spcPct val="90000"/>
            </a:lnSpc>
            <a:spcBef>
              <a:spcPct val="0"/>
            </a:spcBef>
            <a:spcAft>
              <a:spcPct val="15000"/>
            </a:spcAft>
            <a:buChar char="•"/>
          </a:pPr>
          <a:r>
            <a:rPr lang="en-US" altLang="zh-CN" sz="2300" kern="1200" dirty="0"/>
            <a:t>PACS</a:t>
          </a:r>
          <a:r>
            <a:rPr lang="zh-CN" altLang="en-US" sz="2300" kern="1200" dirty="0"/>
            <a:t>数据集成：</a:t>
          </a:r>
          <a:r>
            <a:rPr lang="zh-CN" sz="2300" kern="1200" dirty="0"/>
            <a:t>门诊号、住院号、检查时间、报告时间、设备类型、设备名称、申请单号</a:t>
          </a:r>
          <a:endParaRPr lang="zh-CN" altLang="en-US" sz="2300" kern="1200" dirty="0"/>
        </a:p>
      </dsp:txBody>
      <dsp:txXfrm>
        <a:off x="0" y="4021972"/>
        <a:ext cx="8128000" cy="1340325"/>
      </dsp:txXfrm>
    </dsp:sp>
    <dsp:sp modelId="{6C7EFAC1-0348-4535-94AF-97EDAEE5BFD3}">
      <dsp:nvSpPr>
        <dsp:cNvPr id="0" name=""/>
        <dsp:cNvSpPr/>
      </dsp:nvSpPr>
      <dsp:spPr>
        <a:xfrm>
          <a:off x="406400" y="3682492"/>
          <a:ext cx="5689600" cy="678960"/>
        </a:xfrm>
        <a:prstGeom prst="roundRect">
          <a:avLst/>
        </a:prstGeom>
        <a:solidFill>
          <a:srgbClr val="F2A01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err="1"/>
            <a:t>Pacs</a:t>
          </a:r>
          <a:r>
            <a:rPr lang="zh-CN" altLang="en-US" sz="2300" kern="1200" dirty="0"/>
            <a:t>接口对接</a:t>
          </a:r>
          <a:r>
            <a:rPr lang="en-US" altLang="zh-CN" sz="2300" kern="1200" dirty="0"/>
            <a:t> </a:t>
          </a:r>
          <a:endParaRPr lang="zh-CN" altLang="en-US" sz="2300" kern="1200" dirty="0"/>
        </a:p>
      </dsp:txBody>
      <dsp:txXfrm>
        <a:off x="439544" y="3715636"/>
        <a:ext cx="56233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5">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lstStyle>
            <a:lvl1pPr algn="r">
              <a:defRPr sz="1200"/>
            </a:lvl1pPr>
          </a:lstStyle>
          <a:p>
            <a:pPr>
              <a:defRPr/>
            </a:pPr>
            <a:fld id="{7FCB30FB-9E31-6740-9570-F0D17B434E40}" type="datetime1">
              <a:rPr lang="zh-CN" altLang="en-US"/>
              <a:pPr>
                <a:defRPr/>
              </a:pPr>
              <a:t>2018/9/1</a:t>
            </a:fld>
            <a:endParaRPr lang="zh-CN" altLang="en-US"/>
          </a:p>
        </p:txBody>
      </p:sp>
      <p:sp>
        <p:nvSpPr>
          <p:cNvPr id="26628"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p:spPr>
      </p:sp>
      <p:sp>
        <p:nvSpPr>
          <p:cNvPr id="12293" name="备注占位符 4"/>
          <p:cNvSpPr>
            <a:spLocks noGrp="1" noChangeArrowheads="1"/>
          </p:cNvSpPr>
          <p:nvPr>
            <p:ph type="body" sz="quarter" idx="9"/>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pPr>
              <a:defRPr/>
            </a:pPr>
            <a:fld id="{C13C0912-C9AC-BA41-BF9C-5DF91B7B68C5}" type="slidenum">
              <a:rPr lang="zh-CN" altLang="en-US"/>
              <a:pPr>
                <a:defRPr/>
              </a:pPr>
              <a:t>‹#›</a:t>
            </a:fld>
            <a:endParaRPr lang="zh-CN" altLang="en-US"/>
          </a:p>
        </p:txBody>
      </p:sp>
    </p:spTree>
    <p:extLst>
      <p:ext uri="{BB962C8B-B14F-4D97-AF65-F5344CB8AC3E}">
        <p14:creationId xmlns:p14="http://schemas.microsoft.com/office/powerpoint/2010/main" val="466043989"/>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kumimoji="1" sz="1200" kern="1200">
        <a:solidFill>
          <a:schemeClr val="tx1"/>
        </a:solidFill>
        <a:latin typeface="+mn-lt"/>
        <a:ea typeface="+mn-ea"/>
        <a:cs typeface="宋体" panose="02010600030101010101" pitchFamily="2" charset="-122"/>
      </a:defRPr>
    </a:lvl1pPr>
    <a:lvl2pPr marL="457200" algn="l" rtl="0" fontAlgn="base">
      <a:spcBef>
        <a:spcPct val="0"/>
      </a:spcBef>
      <a:spcAft>
        <a:spcPct val="0"/>
      </a:spcAft>
      <a:defRPr kumimoji="1" sz="1200" kern="1200">
        <a:solidFill>
          <a:schemeClr val="tx1"/>
        </a:solidFill>
        <a:latin typeface="+mn-lt"/>
        <a:ea typeface="+mn-ea"/>
        <a:cs typeface="宋体" panose="02010600030101010101" pitchFamily="2" charset="-122"/>
      </a:defRPr>
    </a:lvl2pPr>
    <a:lvl3pPr marL="914400" algn="l" rtl="0" fontAlgn="base">
      <a:spcBef>
        <a:spcPct val="0"/>
      </a:spcBef>
      <a:spcAft>
        <a:spcPct val="0"/>
      </a:spcAft>
      <a:defRPr kumimoji="1" sz="1200" kern="1200">
        <a:solidFill>
          <a:schemeClr val="tx1"/>
        </a:solidFill>
        <a:latin typeface="+mn-lt"/>
        <a:ea typeface="+mn-ea"/>
        <a:cs typeface="宋体" panose="02010600030101010101" pitchFamily="2" charset="-122"/>
      </a:defRPr>
    </a:lvl3pPr>
    <a:lvl4pPr marL="1371600" algn="l" rtl="0" fontAlgn="base">
      <a:spcBef>
        <a:spcPct val="0"/>
      </a:spcBef>
      <a:spcAft>
        <a:spcPct val="0"/>
      </a:spcAft>
      <a:defRPr kumimoji="1" sz="1200" kern="1200">
        <a:solidFill>
          <a:schemeClr val="tx1"/>
        </a:solidFill>
        <a:latin typeface="+mn-lt"/>
        <a:ea typeface="+mn-ea"/>
        <a:cs typeface="宋体" panose="02010600030101010101" pitchFamily="2" charset="-122"/>
      </a:defRPr>
    </a:lvl4pPr>
    <a:lvl5pPr marL="1828800" algn="l" rtl="0" fontAlgn="base">
      <a:spcBef>
        <a:spcPct val="0"/>
      </a:spcBef>
      <a:spcAft>
        <a:spcPct val="0"/>
      </a:spcAft>
      <a:defRPr kumimoji="1" sz="1200" kern="1200">
        <a:solidFill>
          <a:schemeClr val="tx1"/>
        </a:solidFill>
        <a:latin typeface="+mn-lt"/>
        <a:ea typeface="+mn-ea"/>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p:cNvSpPr>
          <p:nvPr>
            <p:ph type="sldImg" idx="4294967295"/>
          </p:nvPr>
        </p:nvSpPr>
        <p:spPr>
          <a:ln>
            <a:miter lim="800000"/>
          </a:ln>
        </p:spPr>
      </p:sp>
      <p:sp>
        <p:nvSpPr>
          <p:cNvPr id="37890" name="备注占位符 2"/>
          <p:cNvSpPr>
            <a:spLocks noGrp="1" noChangeArrowheads="1"/>
          </p:cNvSpPr>
          <p:nvPr>
            <p:ph type="body" idx="4294967295"/>
          </p:nvPr>
        </p:nvSpPr>
        <p:spPr/>
        <p:txBody>
          <a:bodyPr/>
          <a:lstStyle/>
          <a:p>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pPr algn="just">
              <a:lnSpc>
                <a:spcPct val="150000"/>
              </a:lnSpc>
            </a:pPr>
            <a:r>
              <a:rPr kumimoji="0" lang="zh-CN" altLang="en-US">
                <a:solidFill>
                  <a:schemeClr val="bg1"/>
                </a:solidFill>
                <a:latin typeface="Calibri" panose="020F0502020204030204" charset="0"/>
                <a:ea typeface="微软雅黑" panose="020B0503020204020204" charset="-122"/>
                <a:cs typeface="微软雅黑" panose="020B0503020204020204" charset="-122"/>
              </a:rPr>
              <a:t>将可以实现对全院所有在用的医疗仪器设备、进行完整、全面的医学装备管理。</a:t>
            </a:r>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pPr algn="just">
              <a:lnSpc>
                <a:spcPct val="150000"/>
              </a:lnSpc>
            </a:pPr>
            <a:r>
              <a:rPr kumimoji="0" lang="zh-CN" altLang="en-US">
                <a:solidFill>
                  <a:schemeClr val="bg1"/>
                </a:solidFill>
                <a:latin typeface="Calibri" panose="020F0502020204030204" charset="0"/>
                <a:ea typeface="微软雅黑" panose="020B0503020204020204" charset="-122"/>
                <a:cs typeface="微软雅黑" panose="020B0503020204020204" charset="-122"/>
              </a:rPr>
              <a:t>以现代化信息技术为工具，融合科学、先进的管理理论和方法，以安全有效为起点，以质量管理为核心，与临床紧密结合，强化技术管理和应用管理于医疗仪器设备全生命周期的整个过程。使其达到高效、低耗、发挥最 佳效益的总体目标，实现技术管理与经济管理相 结合和全面动态管理。</a:t>
            </a:r>
          </a:p>
          <a:p>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r>
              <a:rPr kumimoji="0" lang="zh-CN" altLang="en-US">
                <a:solidFill>
                  <a:schemeClr val="bg1"/>
                </a:solidFill>
                <a:latin typeface="Calibri" panose="020F0502020204030204" charset="0"/>
                <a:ea typeface="微软雅黑" panose="020B0503020204020204" charset="-122"/>
                <a:cs typeface="微软雅黑" panose="020B0503020204020204" charset="-122"/>
              </a:rPr>
              <a:t>从配置标准论证、项目库存论证（及年度计划）、技术论证（及参数配置）、准入计划、安装（及试运行和验收）、使用培、使用（及计量检测）、巡检（及预防性维护）、维修、效益分析、质量安全（及风险控制）、报废处置至最终的评价管理的全生命周期管理。</a:t>
            </a:r>
          </a:p>
          <a:p>
            <a:r>
              <a:rPr kumimoji="0" lang="zh-CN" altLang="en-US">
                <a:solidFill>
                  <a:schemeClr val="bg1"/>
                </a:solidFill>
                <a:latin typeface="Calibri" panose="020F0502020204030204" charset="0"/>
                <a:ea typeface="微软雅黑" panose="020B0503020204020204" charset="-122"/>
                <a:cs typeface="微软雅黑" panose="020B0503020204020204" charset="-122"/>
              </a:rPr>
              <a:t>平台化的管理系统将为中附一提供设备准入管理、属性管理、运维管理、使用管理、质量控制、应用效益、评价管理和文档管理。以最终实现对医疗设备的运营质量管理和安全管理目的。</a:t>
            </a:r>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r>
              <a:rPr kumimoji="0" lang="zh-CN" altLang="en-US">
                <a:solidFill>
                  <a:schemeClr val="bg1"/>
                </a:solidFill>
                <a:latin typeface="Calibri" panose="020F0502020204030204" charset="0"/>
                <a:ea typeface="微软雅黑" panose="020B0503020204020204" charset="-122"/>
                <a:cs typeface="微软雅黑" panose="020B0503020204020204" charset="-122"/>
              </a:rPr>
              <a:t>具备成熟的系统接口。实现与院内科室的终端联网；应用效益分析数据自动从HIS\PACS\LIS以及耗材管理系统中提取；财务和行政管理系统数据对接实现资产、审批数据互传；设备厂商、供应商等公共平台的信息互传，实现厂商、供应商提供数据上传和相关业务的实时对接。</a:t>
            </a:r>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r>
              <a:rPr kumimoji="0" lang="zh-CN" altLang="en-US">
                <a:solidFill>
                  <a:schemeClr val="bg1"/>
                </a:solidFill>
                <a:latin typeface="Calibri" panose="020F0502020204030204" charset="0"/>
                <a:ea typeface="微软雅黑" panose="020B0503020204020204" charset="-122"/>
                <a:cs typeface="微软雅黑" panose="020B0503020204020204" charset="-122"/>
              </a:rPr>
              <a:t>最为便捷的使用方式，采用移动终端应用和无线射频（识别）技术。最大限度的实现用户随时随地使用系统和了解设备状态及运营业务的实时动态信息。</a:t>
            </a:r>
            <a:endParaRPr kumimoji="0" lang="en-US" altLang="zh-CN">
              <a:solidFill>
                <a:schemeClr val="bg1"/>
              </a:solidFill>
              <a:latin typeface="Calibri" panose="020F0502020204030204" charset="0"/>
              <a:ea typeface="微软雅黑" panose="020B0503020204020204" charset="-122"/>
              <a:cs typeface="微软雅黑" panose="020B0503020204020204" charset="-122"/>
            </a:endParaRPr>
          </a:p>
          <a:p>
            <a:r>
              <a:rPr kumimoji="0" lang="zh-CN" altLang="en-US">
                <a:solidFill>
                  <a:schemeClr val="bg1"/>
                </a:solidFill>
                <a:latin typeface="Calibri" panose="020F0502020204030204" charset="0"/>
                <a:ea typeface="微软雅黑" panose="020B0503020204020204" charset="-122"/>
                <a:cs typeface="微软雅黑" panose="020B0503020204020204" charset="-122"/>
              </a:rPr>
              <a:t>：医疗设备全生命周期运营管理、医疗设备运营质量控制管理和医疗设备运营安全管理。</a:t>
            </a:r>
          </a:p>
          <a:p>
            <a:endParaRPr kumimoji="0" lang="zh-CN" altLang="en-US">
              <a:solidFill>
                <a:schemeClr val="bg1"/>
              </a:solidFill>
              <a:latin typeface="Calibri" panose="020F0502020204030204" charset="0"/>
              <a:ea typeface="微软雅黑" panose="020B0503020204020204" charset="-122"/>
              <a:cs typeface="微软雅黑" panose="020B0503020204020204" charset="-122"/>
            </a:endParaRPr>
          </a:p>
          <a:p>
            <a:endParaRPr kumimoji="0" lang="zh-CN" altLang="en-US">
              <a:solidFill>
                <a:schemeClr val="bg1"/>
              </a:solidFill>
              <a:latin typeface="Calibri" panose="020F0502020204030204" charset="0"/>
              <a:ea typeface="微软雅黑" panose="020B0503020204020204" charset="-122"/>
              <a:cs typeface="微软雅黑" panose="020B0503020204020204" charset="-122"/>
            </a:endParaRPr>
          </a:p>
          <a:p>
            <a:endParaRPr kumimoji="0" lang="zh-CN" altLang="en-US">
              <a:solidFill>
                <a:schemeClr val="bg1"/>
              </a:solidFill>
              <a:latin typeface="Calibri" panose="020F0502020204030204" charset="0"/>
              <a:ea typeface="微软雅黑" panose="020B0503020204020204" charset="-122"/>
              <a:cs typeface="微软雅黑" panose="020B0503020204020204" charset="-122"/>
            </a:endParaRPr>
          </a:p>
          <a:p>
            <a:endParaRPr lang="en-US" altLang="zh-CN">
              <a:latin typeface="Calibri" panose="020F0502020204030204" charset="0"/>
              <a:ea typeface="宋体" panose="02010600030101010101" pitchFamily="2" charset="-122"/>
            </a:endParaRPr>
          </a:p>
          <a:p>
            <a:endParaRPr lang="zh-CN" altLang="en-US">
              <a:latin typeface="Calibri" panose="020F0502020204030204" charset="0"/>
              <a:ea typeface="宋体" panose="02010600030101010101" pitchFamily="2" charset="-122"/>
            </a:endParaRPr>
          </a:p>
        </p:txBody>
      </p:sp>
      <p:sp>
        <p:nvSpPr>
          <p:cNvPr id="37891"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A91092DB-CFF6-F049-BAD6-FEF1626625F6}" type="slidenum">
              <a:rPr kumimoji="0" lang="zh-CN" altLang="en-US" sz="1200"/>
              <a:pPr/>
              <a:t>2</a:t>
            </a:fld>
            <a:endParaRPr kumimoji="0"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7680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82C8E620-9AE6-D447-AAFD-118B2851C5D5}" type="slidenum">
              <a:rPr kumimoji="0" lang="zh-CN" altLang="en-US" sz="1200"/>
              <a:pPr/>
              <a:t>23</a:t>
            </a:fld>
            <a:endParaRPr kumimoji="0"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7680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82C8E620-9AE6-D447-AAFD-118B2851C5D5}" type="slidenum">
              <a:rPr kumimoji="0" lang="zh-CN" altLang="en-US" sz="1200"/>
              <a:pPr/>
              <a:t>24</a:t>
            </a:fld>
            <a:endParaRPr kumimoji="0"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7680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82C8E620-9AE6-D447-AAFD-118B2851C5D5}" type="slidenum">
              <a:rPr kumimoji="0" lang="zh-CN" altLang="en-US" sz="1200"/>
              <a:pPr/>
              <a:t>25</a:t>
            </a:fld>
            <a:endParaRPr kumimoji="0"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7680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82C8E620-9AE6-D447-AAFD-118B2851C5D5}" type="slidenum">
              <a:rPr kumimoji="0" lang="zh-CN" altLang="en-US" sz="1200"/>
              <a:pPr/>
              <a:t>26</a:t>
            </a:fld>
            <a:endParaRPr kumimoji="0"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7680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82C8E620-9AE6-D447-AAFD-118B2851C5D5}" type="slidenum">
              <a:rPr kumimoji="0" lang="zh-CN" altLang="en-US" sz="1200"/>
              <a:pPr/>
              <a:t>27</a:t>
            </a:fld>
            <a:endParaRPr kumimoji="0"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p:cNvSpPr>
          <p:nvPr>
            <p:ph type="sldImg" idx="4294967295"/>
          </p:nvPr>
        </p:nvSpPr>
        <p:spPr>
          <a:ln>
            <a:miter lim="800000"/>
          </a:ln>
        </p:spPr>
      </p:sp>
      <p:sp>
        <p:nvSpPr>
          <p:cNvPr id="47106"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47107"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3911B031-F753-094E-A7B8-FF692F2015DF}" type="slidenum">
              <a:rPr kumimoji="0" lang="zh-CN" altLang="en-US" sz="1200"/>
              <a:pPr/>
              <a:t>4</a:t>
            </a:fld>
            <a:endParaRPr kumimoji="0"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a:ln>
            <a:miter lim="800000"/>
          </a:ln>
        </p:spPr>
      </p:sp>
      <p:sp>
        <p:nvSpPr>
          <p:cNvPr id="60418" name="备注占位符 2"/>
          <p:cNvSpPr>
            <a:spLocks noGrp="1"/>
          </p:cNvSpPr>
          <p:nvPr>
            <p:ph type="body"/>
          </p:nvPr>
        </p:nvSpPr>
        <p:spPr/>
        <p:txBody>
          <a:bodyPr wrap="square" lIns="91440" tIns="45720" rIns="91440" bIns="45720" anchor="t"/>
          <a:lstStyle/>
          <a:p>
            <a:pPr lvl="0"/>
            <a:endParaRPr lang="zh-CN" altLang="en-US" dirty="0"/>
          </a:p>
        </p:txBody>
      </p:sp>
      <p:sp>
        <p:nvSpPr>
          <p:cNvPr id="60419"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fld id="{9A0DB2DC-4C9A-4742-B13C-FB6460FD3503}" type="slidenum">
              <a:rPr lang="zh-CN" altLang="en-US" sz="1200" dirty="0"/>
              <a:pPr lvl="0" algn="r"/>
              <a:t>5</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p:cNvSpPr>
          <p:nvPr>
            <p:ph type="sldImg" idx="4294967295"/>
          </p:nvPr>
        </p:nvSpPr>
        <p:spPr>
          <a:ln>
            <a:miter lim="800000"/>
          </a:ln>
        </p:spPr>
      </p:sp>
      <p:sp>
        <p:nvSpPr>
          <p:cNvPr id="66562"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66563"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2C034362-5C8D-8C43-8ACB-0DBC12EE2D9A}" type="slidenum">
              <a:rPr kumimoji="0" lang="zh-CN" altLang="en-US" sz="1200"/>
              <a:pPr/>
              <a:t>7</a:t>
            </a:fld>
            <a:endParaRPr kumimoji="0"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p:cNvSpPr>
          <p:nvPr>
            <p:ph type="sldImg" idx="4294967295"/>
          </p:nvPr>
        </p:nvSpPr>
        <p:spPr>
          <a:ln>
            <a:miter lim="800000"/>
          </a:ln>
        </p:spPr>
      </p:sp>
      <p:sp>
        <p:nvSpPr>
          <p:cNvPr id="68610"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68611"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90D00959-6183-C543-B4F8-A2F30C4D6E4C}" type="slidenum">
              <a:rPr kumimoji="0" lang="zh-CN" altLang="en-US" sz="1200"/>
              <a:pPr/>
              <a:t>8</a:t>
            </a:fld>
            <a:endParaRPr kumimoji="0"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p:cNvSpPr>
          <p:nvPr>
            <p:ph type="sldImg" idx="4294967295"/>
          </p:nvPr>
        </p:nvSpPr>
        <p:spPr>
          <a:ln>
            <a:miter lim="800000"/>
          </a:ln>
        </p:spPr>
      </p:sp>
      <p:sp>
        <p:nvSpPr>
          <p:cNvPr id="68610"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68611"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90D00959-6183-C543-B4F8-A2F30C4D6E4C}" type="slidenum">
              <a:rPr kumimoji="0" lang="zh-CN" altLang="en-US" sz="1200"/>
              <a:pPr/>
              <a:t>9</a:t>
            </a:fld>
            <a:endParaRPr kumimoji="0"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p:cNvSpPr>
          <p:nvPr>
            <p:ph type="sldImg" idx="4294967295"/>
          </p:nvPr>
        </p:nvSpPr>
        <p:spPr>
          <a:ln>
            <a:miter lim="800000"/>
          </a:ln>
        </p:spPr>
      </p:sp>
      <p:sp>
        <p:nvSpPr>
          <p:cNvPr id="47106" name="备注占位符 2"/>
          <p:cNvSpPr>
            <a:spLocks noGrp="1" noChangeArrowheads="1"/>
          </p:cNvSpPr>
          <p:nvPr>
            <p:ph type="body" idx="4294967295"/>
          </p:nvPr>
        </p:nvSpPr>
        <p:spPr/>
        <p:txBody>
          <a:bodyPr/>
          <a:lstStyle/>
          <a:p>
            <a:endParaRPr lang="zh-CN" altLang="en-US">
              <a:latin typeface="Calibri" charset="0"/>
              <a:ea typeface="宋体" charset="0"/>
            </a:endParaRPr>
          </a:p>
        </p:txBody>
      </p:sp>
      <p:sp>
        <p:nvSpPr>
          <p:cNvPr id="47107" name="灯片编号占位符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fld id="{3911B031-F753-094E-A7B8-FF692F2015DF}" type="slidenum">
              <a:rPr kumimoji="0" lang="zh-CN" altLang="en-US" sz="1200"/>
              <a:pPr/>
              <a:t>10</a:t>
            </a:fld>
            <a:endParaRPr kumimoji="0"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C13C0912-C9AC-BA41-BF9C-5DF91B7B68C5}" type="slidenum">
              <a:rPr lang="zh-CN" altLang="en-US" smtClean="0"/>
              <a:pPr>
                <a:defRPr/>
              </a:pPr>
              <a:t>14</a:t>
            </a:fld>
            <a:endParaRPr lang="zh-CN" altLang="en-US"/>
          </a:p>
        </p:txBody>
      </p:sp>
    </p:spTree>
    <p:extLst>
      <p:ext uri="{BB962C8B-B14F-4D97-AF65-F5344CB8AC3E}">
        <p14:creationId xmlns:p14="http://schemas.microsoft.com/office/powerpoint/2010/main" val="332331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p:cNvSpPr>
          <p:nvPr>
            <p:ph type="sldImg" idx="4294967295"/>
          </p:nvPr>
        </p:nvSpPr>
        <p:spPr>
          <a:ln>
            <a:miter lim="800000"/>
          </a:ln>
        </p:spPr>
      </p:sp>
      <p:sp>
        <p:nvSpPr>
          <p:cNvPr id="47106" name="备注占位符 2"/>
          <p:cNvSpPr>
            <a:spLocks noGrp="1" noChangeArrowheads="1"/>
          </p:cNvSpPr>
          <p:nvPr>
            <p:ph type="body" idx="4294967295"/>
          </p:nvPr>
        </p:nvSpPr>
        <p:spPr/>
        <p:txBody>
          <a:bodyPr/>
          <a:lstStyle/>
          <a:p>
            <a:endParaRPr lang="zh-CN" altLang="en-US">
              <a:latin typeface="Calibri" panose="020F0502020204030204" charset="0"/>
              <a:ea typeface="宋体" panose="02010600030101010101" pitchFamily="2" charset="-122"/>
            </a:endParaRPr>
          </a:p>
        </p:txBody>
      </p:sp>
      <p:sp>
        <p:nvSpPr>
          <p:cNvPr id="47107" name="灯片编号占位符 3"/>
          <p:cNvSpPr>
            <a:spLocks noGrp="1" noChangeArrowheads="1"/>
          </p:cNvSpPr>
          <p:nvPr>
            <p:ph type="sldNum" sz="quarter" idx="5"/>
          </p:nvPr>
        </p:nvSpPr>
        <p:spPr bwMode="auto">
          <a:noFill/>
        </p:spPr>
        <p:txBody>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fld id="{3911B031-F753-094E-A7B8-FF692F2015DF}" type="slidenum">
              <a:rPr kumimoji="0" lang="zh-CN" altLang="en-US" sz="1200"/>
              <a:pPr/>
              <a:t>22</a:t>
            </a:fld>
            <a:endParaRPr kumimoji="0"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37D1E04-97A0-A04B-9917-1AC319855BCC}" type="slidenum">
              <a:rPr lang="zh-CN" altLang="en-US"/>
              <a:pPr>
                <a:defRPr/>
              </a:pPr>
              <a:t>‹#›</a:t>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29E1E9-153B-6F45-B935-2B3A68FF59E7}" type="slidenum">
              <a:rPr lang="zh-CN" altLang="en-US"/>
              <a:pPr>
                <a:defRPr/>
              </a:pPr>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C46073-0E1F-CE43-B24B-535ADD29E7DD}" type="slidenum">
              <a:rPr lang="zh-CN" altLang="en-US"/>
              <a:pPr>
                <a:defRPr/>
              </a:pPr>
              <a:t>‹#›</a:t>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A9C6606-5AD2-8E46-B073-0ACDC080742C}" type="datetime1">
              <a:rPr lang="zh-CN" altLang="en-US"/>
              <a:pPr>
                <a:defRPr/>
              </a:pPr>
              <a:t>2018/9/1</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360C7D8C-37AB-6541-B5BA-5CB79E5BB008}" type="slidenum">
              <a:rPr lang="zh-CN" altLang="en-US"/>
              <a:pPr>
                <a:defRPr/>
              </a:pPr>
              <a:t>‹#›</a:t>
            </a:fld>
            <a:endParaRPr lang="zh-CN" altLang="en-US"/>
          </a:p>
        </p:txBody>
      </p: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946D096-084D-104F-9DB9-9A1104ED56A2}" type="slidenum">
              <a:rPr lang="zh-CN" altLang="en-US"/>
              <a:pPr>
                <a:defRPr/>
              </a:pPr>
              <a:t>‹#›</a:t>
            </a:fld>
            <a:endParaRPr lang="zh-CN" altLang="en-US"/>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A1E037C-6C67-0445-A984-60B0788F4DB3}" type="slidenum">
              <a:rPr lang="zh-CN" altLang="en-US"/>
              <a:pPr>
                <a:defRPr/>
              </a:pPr>
              <a:t>‹#›</a:t>
            </a:fld>
            <a:endParaRPr lang="zh-CN" altLang="en-US"/>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2A93ACF-2DD1-8D4C-8159-F2AF15352231}" type="slidenum">
              <a:rPr lang="zh-CN" altLang="en-US"/>
              <a:pPr>
                <a:defRPr/>
              </a:pPr>
              <a:t>‹#›</a:t>
            </a:fld>
            <a:endParaRPr lang="zh-CN" altLang="en-US"/>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9FB3679-C146-484A-9CA8-4A778B0B842B}" type="slidenum">
              <a:rPr lang="zh-CN" altLang="en-US"/>
              <a:pPr>
                <a:defRPr/>
              </a:pPr>
              <a:t>‹#›</a:t>
            </a:fld>
            <a:endParaRPr lang="zh-CN" altLang="en-US"/>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489CA90A-9BAF-E141-9679-CC702A17B892}" type="slidenum">
              <a:rPr lang="zh-CN" altLang="en-US"/>
              <a:pPr>
                <a:defRPr/>
              </a:pPr>
              <a:t>‹#›</a:t>
            </a:fld>
            <a:endParaRPr lang="zh-CN" altLang="en-US"/>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32ED6B5B-1202-C94C-9EEB-EC77B77B7DD0}" type="slidenum">
              <a:rPr lang="zh-CN" altLang="en-US"/>
              <a:pPr>
                <a:defRPr/>
              </a:pPr>
              <a:t>‹#›</a:t>
            </a:fld>
            <a:endParaRPr lang="zh-CN" altLang="en-US"/>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45932D8F-92C4-3B42-8636-CC4BF4D1A9FA}" type="slidenum">
              <a:rPr lang="zh-CN" altLang="en-US"/>
              <a:pPr>
                <a:defRPr/>
              </a:pPr>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AFBC57B-3199-DB49-918C-3D7BF17E8CE3}" type="slidenum">
              <a:rPr lang="zh-CN" altLang="en-US"/>
              <a:pPr>
                <a:defRPr/>
              </a:pPr>
              <a:t>‹#›</a:t>
            </a:fld>
            <a:endParaRPr lang="zh-CN" altLang="en-US"/>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DB55705-7EC8-F642-9AEE-0EFD62583604}" type="slidenum">
              <a:rPr lang="zh-CN" altLang="en-US"/>
              <a:pPr>
                <a:defRPr/>
              </a:pPr>
              <a:t>‹#›</a:t>
            </a:fld>
            <a:endParaRPr lang="zh-CN" altLang="en-US"/>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AA418E5-5891-5140-B627-FE5071C6CFD8}" type="slidenum">
              <a:rPr lang="zh-CN" altLang="en-US"/>
              <a:pPr>
                <a:defRPr/>
              </a:pPr>
              <a:t>‹#›</a:t>
            </a:fld>
            <a:endParaRPr lang="zh-CN" altLang="en-US"/>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2809933-B0A9-DB49-9A11-149F4B2123DD}" type="slidenum">
              <a:rPr lang="zh-CN" altLang="en-US"/>
              <a:pPr>
                <a:defRPr/>
              </a:pPr>
              <a:t>‹#›</a:t>
            </a:fld>
            <a:endParaRPr lang="zh-CN" altLang="en-US"/>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6AA4130-5ECD-6C4B-9594-EB3713D8E2B7}" type="datetimeFigureOut">
              <a:rPr lang="zh-CN" altLang="en-US"/>
              <a:pPr>
                <a:defRPr/>
              </a:pPr>
              <a:t>2018/9/1</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2E33579-3816-1544-A32D-F18B47A0014B}" type="slidenum">
              <a:rPr lang="zh-CN" altLang="en-US"/>
              <a:pPr>
                <a:defRPr/>
              </a:pPr>
              <a:t>‹#›</a:t>
            </a:fld>
            <a:endParaRPr lang="zh-CN" altLang="en-US"/>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7" name="日期占位符 3"/>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7" name="日期占位符 3"/>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p:cNvSpPr>
            <a:spLocks noGrp="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7" name="日期占位符 2"/>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BD1C59A-71AC-5643-93B4-FA6D1118AA8B}" type="slidenum">
              <a:rPr lang="zh-CN" altLang="en-US"/>
              <a:pPr>
                <a:defRPr/>
              </a:pPr>
              <a:t>‹#›</a:t>
            </a:fld>
            <a:endParaRPr lang="zh-CN" altLang="en-US"/>
          </a:p>
        </p:txBody>
      </p:sp>
    </p:spTree>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BB962C8B-B14F-4D97-AF65-F5344CB8AC3E}" type="datetime1">
              <a:rPr lang="zh-CN" altLang="en-US" dirty="0">
                <a:latin typeface="Calibri" panose="020F0502020204030204" charset="0"/>
              </a:rPr>
              <a:pPr lvl="0"/>
              <a:t>2018/9/1</a:t>
            </a:fld>
            <a:endParaRPr lang="zh-CN" altLang="en-US" dirty="0">
              <a:latin typeface="Calibri" panose="020F0502020204030204"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Calibri" panose="020F0502020204030204" charset="0"/>
              </a:rPr>
              <a:pPr lvl="0"/>
              <a:t>‹#›</a:t>
            </a:fld>
            <a:endParaRPr lang="zh-CN" altLang="en-US" dirty="0">
              <a:latin typeface="Calibri" panose="020F0502020204030204" charset="0"/>
            </a:endParaRPr>
          </a:p>
        </p:txBody>
      </p:sp>
    </p:spTree>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4"/>
          <p:cNvSpPr>
            <a:spLocks noGrp="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宋体" panose="02010600030101010101" pitchFamily="2" charset="-122"/>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7" name="日期占位符 4"/>
          <p:cNvSpPr>
            <a:spLocks noGrp="1"/>
          </p:cNvSpPr>
          <p:nvPr>
            <p:ph type="dt" sz="half" idx="1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noChangeArrowheads="1"/>
          </p:cNvSpPr>
          <p:nvPr>
            <p:ph type="dt" sz="half" idx="2"/>
          </p:nvPr>
        </p:nvSpPr>
        <p:spPr bwMode="auto">
          <a:xfrm>
            <a:off x="838200" y="6356350"/>
            <a:ext cx="2743200" cy="365125"/>
          </a:xfrm>
          <a:prstGeom prst="rect">
            <a:avLst/>
          </a:prstGeom>
        </p:spPr>
        <p:txBody>
          <a:bodyPr vert="horz" wrap="square" lIns="91440" tIns="45720" rIns="91440" bIns="45720" numCol="1" anchor="ctr" anchorCtr="0" compatLnSpc="1"/>
          <a:lstStyle/>
          <a:p>
            <a:fld id="{BB962C8B-B14F-4D97-AF65-F5344CB8AC3E}" type="datetime1">
              <a:rPr lang="zh-CN" altLang="en-US" sz="1200" dirty="0"/>
              <a:pPr/>
              <a:t>2018/9/1</a:t>
            </a:fld>
            <a:endParaRPr lang="zh-CN" altLang="en-US" sz="1200" dirty="0"/>
          </a:p>
        </p:txBody>
      </p:sp>
      <p:sp>
        <p:nvSpPr>
          <p:cNvPr id="8" name="页脚占位符 4"/>
          <p:cNvSpPr>
            <a:spLocks noGrp="1" noChangeArrowheads="1"/>
          </p:cNvSpPr>
          <p:nvPr>
            <p:ph type="ftr" sz="quarter" idx="3"/>
          </p:nvPr>
        </p:nvSpPr>
        <p:spPr bwMode="auto">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610600" y="6356350"/>
            <a:ext cx="2743200" cy="365125"/>
          </a:xfrm>
          <a:prstGeom prst="rect">
            <a:avLst/>
          </a:prstGeom>
        </p:spPr>
        <p:txBody>
          <a:bodyPr vert="horz" wrap="square" lIns="91440" tIns="45720" rIns="91440" bIns="45720" numCol="1" anchor="ctr" anchorCtr="0" compatLnSpc="1"/>
          <a:lstStyle/>
          <a:p>
            <a:pPr algn="r"/>
            <a:fld id="{9A0DB2DC-4C9A-4742-B13C-FB6460FD3503}" type="slidenum">
              <a:rPr lang="zh-CN" altLang="en-US" sz="1200" dirty="0"/>
              <a:pPr algn="r"/>
              <a:t>‹#›</a:t>
            </a:fld>
            <a:endParaRPr lang="zh-CN" altLang="en-US" sz="1200" dirty="0"/>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F093CAAF-85E7-B146-A54F-E82E0E920430}" type="slidenum">
              <a:rPr lang="zh-CN" altLang="en-US"/>
              <a:pPr>
                <a:defRPr/>
              </a:pPr>
              <a:t>‹#›</a:t>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4E6FA6E5-0CE8-4D40-839B-70202EDCFE58}" type="slidenum">
              <a:rPr lang="zh-CN" altLang="en-US"/>
              <a:pPr>
                <a:defRPr/>
              </a:pPr>
              <a:t>‹#›</a:t>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105EA498-D10F-AC49-9A7C-E1C6C46EA62B}" type="slidenum">
              <a:rPr lang="zh-CN" altLang="en-US"/>
              <a:pPr>
                <a:defRPr/>
              </a:pPr>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697B3B0-F41D-AB41-B650-0748B0407EB2}" type="datetime1">
              <a:rPr lang="zh-CN" altLang="en-US"/>
              <a:pPr>
                <a:defRPr/>
              </a:pPr>
              <a:t>2018/9/1</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C110361-F6A8-F840-A02F-D9549C9CFE06}" type="slidenum">
              <a:rPr lang="zh-CN" altLang="en-US"/>
              <a:pPr>
                <a:defRPr/>
              </a:pPr>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C262740A-5A03-D948-82CF-2DDB10580973}" type="slidenum">
              <a:rPr lang="zh-CN" altLang="en-US"/>
              <a:pPr>
                <a:defRPr/>
              </a:pPr>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lvl1pPr>
              <a:buFont typeface="Arial" panose="020B0604020202020204" pitchFamily="34" charset="0"/>
              <a:buNone/>
              <a:defRPr>
                <a:latin typeface="Calibri" panose="020F0502020204030204" charset="0"/>
                <a:ea typeface="宋体" panose="02010600030101010101" pitchFamily="2" charset="-122"/>
                <a:cs typeface="+mn-cs"/>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54FACB40-F4B2-E74B-B03A-0A3FD8B6B1B0}" type="slidenum">
              <a:rPr lang="zh-CN" altLang="en-US"/>
              <a:pPr>
                <a:defRPr/>
              </a:pPr>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a:defRPr sz="1200">
                <a:solidFill>
                  <a:srgbClr val="898989"/>
                </a:solidFill>
              </a:defRPr>
            </a:lvl1pPr>
          </a:lstStyle>
          <a:p>
            <a:pPr>
              <a:defRPr/>
            </a:pPr>
            <a:fld id="{01CE892B-57E8-4E4F-A616-6C6E6640D296}" type="datetime1">
              <a:rPr lang="zh-CN" altLang="en-US"/>
              <a:pPr>
                <a:defRPr/>
              </a:pPr>
              <a:t>2018/9/1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Calibri" panose="020F0502020204030204" charset="0"/>
                <a:ea typeface="宋体" panose="02010600030101010101" pitchFamily="2" charset="-122"/>
                <a:cs typeface="+mn-cs"/>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buFont typeface="Arial" panose="020B0604020202020204" pitchFamily="34" charset="0"/>
              <a:buChar char="•"/>
              <a:defRPr sz="1200">
                <a:solidFill>
                  <a:srgbClr val="898989"/>
                </a:solidFill>
              </a:defRPr>
            </a:lvl1pPr>
          </a:lstStyle>
          <a:p>
            <a:pPr>
              <a:defRPr/>
            </a:pPr>
            <a:fld id="{F83BB0AA-53F5-DF40-9360-89F9CDDEB47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p:transition>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800">
          <a:solidFill>
            <a:schemeClr val="tx1"/>
          </a:solidFill>
          <a:latin typeface="+mn-lt"/>
          <a:ea typeface="+mn-ea"/>
          <a:cs typeface="宋体"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400">
          <a:solidFill>
            <a:schemeClr val="tx1"/>
          </a:solidFill>
          <a:latin typeface="+mn-lt"/>
          <a:ea typeface="+mn-ea"/>
          <a:cs typeface="宋体"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标题占位符 1"/>
          <p:cNvSpPr>
            <a:spLocks noGrp="1" noChangeArrowheads="1"/>
          </p:cNvSpPr>
          <p:nvPr>
            <p:ph type="title"/>
          </p:nvPr>
        </p:nvSpPr>
        <p:spPr bwMode="auto">
          <a:xfrm>
            <a:off x="838200" y="365125"/>
            <a:ext cx="10515600" cy="1325563"/>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4339" name="文本占位符 2"/>
          <p:cNvSpPr>
            <a:spLocks noGrp="1" noChangeArrowheads="1"/>
          </p:cNvSpPr>
          <p:nvPr>
            <p:ph type="body" idx="1"/>
          </p:nvPr>
        </p:nvSpPr>
        <p:spPr bwMode="auto">
          <a:xfrm>
            <a:off x="838200" y="1825625"/>
            <a:ext cx="10515600" cy="4351338"/>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defRPr>
            </a:lvl1pPr>
          </a:lstStyle>
          <a:p>
            <a:pPr>
              <a:defRPr/>
            </a:pPr>
            <a:fld id="{36AA4130-5ECD-6C4B-9594-EB3713D8E2B7}" type="datetimeFigureOut">
              <a:rPr lang="zh-CN" altLang="en-US"/>
              <a:pPr>
                <a:defRPr/>
              </a:pPr>
              <a:t>2018/9/1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Calibri" panose="020F0502020204030204" charset="0"/>
                <a:ea typeface="宋体" panose="02010600030101010101" pitchFamily="2" charset="-122"/>
                <a:cs typeface="+mn-cs"/>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pPr>
              <a:defRPr/>
            </a:pPr>
            <a:fld id="{6925F3F5-78DE-F84D-8FB4-67A3322E749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spd="slow">
    <p:wipe/>
  </p:transition>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800">
          <a:solidFill>
            <a:schemeClr val="tx1"/>
          </a:solidFill>
          <a:latin typeface="+mn-lt"/>
          <a:ea typeface="+mn-ea"/>
          <a:cs typeface="宋体"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a:defRPr sz="1200">
                <a:solidFill>
                  <a:srgbClr val="898989"/>
                </a:solidFill>
              </a:defRPr>
            </a:lvl1pPr>
          </a:lstStyle>
          <a:p>
            <a:pPr lvl="0"/>
            <a:fld id="{BB962C8B-B14F-4D97-AF65-F5344CB8AC3E}" type="datetime1">
              <a:rPr lang="zh-CN" altLang="en-US" dirty="0">
                <a:latin typeface="Calibri" panose="020F0502020204030204" charset="0"/>
              </a:rPr>
              <a:pPr lvl="0"/>
              <a:t>2018/9/1</a:t>
            </a:fld>
            <a:endParaRPr lang="zh-CN" altLang="en-US" dirty="0">
              <a:latin typeface="Calibri" panose="020F0502020204030204" charset="0"/>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Calibri" panose="020F0502020204030204"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a:solidFill>
                  <a:srgbClr val="898989"/>
                </a:solidFill>
              </a:defRPr>
            </a:lvl1pPr>
          </a:lstStyle>
          <a:p>
            <a:pPr lvl="0"/>
            <a:fld id="{9A0DB2DC-4C9A-4742-B13C-FB6460FD3503}" type="slidenum">
              <a:rPr lang="zh-CN" altLang="en-US" dirty="0">
                <a:latin typeface="Calibri" panose="020F0502020204030204" charset="0"/>
              </a:rPr>
              <a:pPr lvl="0"/>
              <a:t>‹#›</a:t>
            </a:fld>
            <a:endParaRPr lang="zh-CN" altLang="en-US" dirty="0">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slow">
    <p:wipe/>
  </p:transition>
  <p:hf sldNum="0" hdr="0" ftr="0" dt="0"/>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kumimoji="1"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800">
          <a:solidFill>
            <a:schemeClr val="tx1"/>
          </a:solidFill>
          <a:latin typeface="+mn-lt"/>
          <a:ea typeface="+mn-ea"/>
          <a:cs typeface="宋体"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400">
          <a:solidFill>
            <a:schemeClr val="tx1"/>
          </a:solidFill>
          <a:latin typeface="+mn-lt"/>
          <a:ea typeface="+mn-ea"/>
          <a:cs typeface="宋体"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cs typeface="宋体" panose="02010600030101010101" pitchFamily="2"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18.png"/><Relationship Id="rId5" Type="http://schemas.openxmlformats.org/officeDocument/2006/relationships/image" Target="../media/image25.jpe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0.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hemeOverride" Target="../theme/themeOverride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0.xml"/><Relationship Id="rId7"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3.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1.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2.xml"/><Relationship Id="rId7"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3.xml"/><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4.xml"/><Relationship Id="rId7" Type="http://schemas.openxmlformats.org/officeDocument/2006/relationships/image" Target="../media/image59.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7650" name="图片 3"/>
          <p:cNvPicPr>
            <a:picLocks noChangeAspect="1" noChangeArrowheads="1"/>
          </p:cNvPicPr>
          <p:nvPr/>
        </p:nvPicPr>
        <p:blipFill>
          <a:blip r:embed="rId2">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p:spPr>
      </p:pic>
      <p:sp>
        <p:nvSpPr>
          <p:cNvPr id="27651" name="任意多边形 8"/>
          <p:cNvSpPr>
            <a:spLocks noChangeArrowheads="1"/>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27652" name="图文框 5"/>
          <p:cNvSpPr>
            <a:spLocks noChangeArrowheads="1"/>
          </p:cNvSpPr>
          <p:nvPr/>
        </p:nvSpPr>
        <p:spPr bwMode="auto">
          <a:xfrm>
            <a:off x="2962275" y="2149475"/>
            <a:ext cx="6538913" cy="2479675"/>
          </a:xfrm>
          <a:custGeom>
            <a:avLst/>
            <a:gdLst>
              <a:gd name="T0" fmla="*/ 0 w 6538687"/>
              <a:gd name="T1" fmla="*/ 0 h 2478314"/>
              <a:gd name="T2" fmla="*/ 6541625 w 6538687"/>
              <a:gd name="T3" fmla="*/ 0 h 2478314"/>
              <a:gd name="T4" fmla="*/ 6541625 w 6538687"/>
              <a:gd name="T5" fmla="*/ 2496064 h 2478314"/>
              <a:gd name="T6" fmla="*/ 0 w 6538687"/>
              <a:gd name="T7" fmla="*/ 2496064 h 2478314"/>
              <a:gd name="T8" fmla="*/ 0 w 6538687"/>
              <a:gd name="T9" fmla="*/ 0 h 2478314"/>
              <a:gd name="T10" fmla="*/ 142048 w 6538687"/>
              <a:gd name="T11" fmla="*/ 142997 h 2478314"/>
              <a:gd name="T12" fmla="*/ 142048 w 6538687"/>
              <a:gd name="T13" fmla="*/ 2353066 h 2478314"/>
              <a:gd name="T14" fmla="*/ 6399577 w 6538687"/>
              <a:gd name="T15" fmla="*/ 2353066 h 2478314"/>
              <a:gd name="T16" fmla="*/ 6399577 w 6538687"/>
              <a:gd name="T17" fmla="*/ 142997 h 2478314"/>
              <a:gd name="T18" fmla="*/ 142048 w 6538687"/>
              <a:gd name="T19" fmla="*/ 142997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p:spPr>
        <p:txBody>
          <a:bodyPr/>
          <a:lstStyle/>
          <a:p>
            <a:endParaRPr lang="zh-CN" altLang="en-US"/>
          </a:p>
        </p:txBody>
      </p:sp>
      <p:sp>
        <p:nvSpPr>
          <p:cNvPr id="27653" name="矩形 10"/>
          <p:cNvSpPr>
            <a:spLocks noChangeArrowheads="1"/>
          </p:cNvSpPr>
          <p:nvPr/>
        </p:nvSpPr>
        <p:spPr bwMode="auto">
          <a:xfrm>
            <a:off x="3146425" y="2735263"/>
            <a:ext cx="6073775" cy="923330"/>
          </a:xfrm>
          <a:prstGeom prst="rect">
            <a:avLst/>
          </a:prstGeom>
          <a:noFill/>
          <a:ln>
            <a:noFill/>
          </a:ln>
        </p:spPr>
        <p:txBody>
          <a:bodyPr>
            <a:spAutoFit/>
          </a:bodyPr>
          <a:lstStyle/>
          <a:p>
            <a:pPr algn="ctr"/>
            <a:r>
              <a:rPr lang="zh-CN" altLang="en-US" sz="5400" b="1" dirty="0">
                <a:solidFill>
                  <a:schemeClr val="bg1"/>
                </a:solidFill>
                <a:latin typeface="微软雅黑" panose="020B0503020204020204" charset="-122"/>
                <a:ea typeface="微软雅黑" panose="020B0503020204020204" charset="-122"/>
                <a:cs typeface="微软雅黑" panose="020B0503020204020204" charset="-122"/>
              </a:rPr>
              <a:t>嘉礴医云系统介绍</a:t>
            </a:r>
          </a:p>
        </p:txBody>
      </p:sp>
      <p:sp>
        <p:nvSpPr>
          <p:cNvPr id="27654" name="任意多边形 14"/>
          <p:cNvSpPr>
            <a:spLocks noChangeArrowheads="1"/>
          </p:cNvSpPr>
          <p:nvPr/>
        </p:nvSpPr>
        <p:spPr bwMode="auto">
          <a:xfrm rot="10800000">
            <a:off x="9112250" y="4267200"/>
            <a:ext cx="704850" cy="704850"/>
          </a:xfrm>
          <a:custGeom>
            <a:avLst/>
            <a:gdLst>
              <a:gd name="T0" fmla="*/ 0 w 1320800"/>
              <a:gd name="T1" fmla="*/ 0 h 1320800"/>
              <a:gd name="T2" fmla="*/ 376 w 1320800"/>
              <a:gd name="T3" fmla="*/ 0 h 1320800"/>
              <a:gd name="T4" fmla="*/ 376 w 1320800"/>
              <a:gd name="T5" fmla="*/ 196 h 1320800"/>
              <a:gd name="T6" fmla="*/ 329 w 1320800"/>
              <a:gd name="T7" fmla="*/ 196 h 1320800"/>
              <a:gd name="T8" fmla="*/ 329 w 1320800"/>
              <a:gd name="T9" fmla="*/ 47 h 1320800"/>
              <a:gd name="T10" fmla="*/ 47 w 1320800"/>
              <a:gd name="T11" fmla="*/ 47 h 1320800"/>
              <a:gd name="T12" fmla="*/ 47 w 1320800"/>
              <a:gd name="T13" fmla="*/ 329 h 1320800"/>
              <a:gd name="T14" fmla="*/ 188 w 1320800"/>
              <a:gd name="T15" fmla="*/ 329 h 1320800"/>
              <a:gd name="T16" fmla="*/ 188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27655" name="任意多边形 30"/>
          <p:cNvSpPr>
            <a:spLocks noChangeArrowheads="1"/>
          </p:cNvSpPr>
          <p:nvPr/>
        </p:nvSpPr>
        <p:spPr bwMode="auto">
          <a:xfrm rot="5400000">
            <a:off x="24606" y="6117432"/>
            <a:ext cx="720725" cy="769938"/>
          </a:xfrm>
          <a:custGeom>
            <a:avLst/>
            <a:gdLst>
              <a:gd name="T0" fmla="*/ 0 w 720076"/>
              <a:gd name="T1" fmla="*/ 771618 h 769798"/>
              <a:gd name="T2" fmla="*/ 0 w 720076"/>
              <a:gd name="T3" fmla="*/ 0 h 769798"/>
              <a:gd name="T4" fmla="*/ 728559 w 720076"/>
              <a:gd name="T5" fmla="*/ 0 h 769798"/>
              <a:gd name="T6" fmla="*/ 728559 w 720076"/>
              <a:gd name="T7" fmla="*/ 139320 h 769798"/>
              <a:gd name="T8" fmla="*/ 140633 w 720076"/>
              <a:gd name="T9" fmla="*/ 139320 h 769798"/>
              <a:gd name="T10" fmla="*/ 140633 w 720076"/>
              <a:gd name="T11" fmla="*/ 771618 h 769798"/>
              <a:gd name="T12" fmla="*/ 0 w 720076"/>
              <a:gd name="T13" fmla="*/ 77161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27656" name="任意多边形 20"/>
          <p:cNvSpPr>
            <a:spLocks noChangeArrowheads="1"/>
          </p:cNvSpPr>
          <p:nvPr/>
        </p:nvSpPr>
        <p:spPr bwMode="auto">
          <a:xfrm rot="5400000">
            <a:off x="417513" y="5789613"/>
            <a:ext cx="704850" cy="704850"/>
          </a:xfrm>
          <a:custGeom>
            <a:avLst/>
            <a:gdLst>
              <a:gd name="T0" fmla="*/ 0 w 1320800"/>
              <a:gd name="T1" fmla="*/ 0 h 1320800"/>
              <a:gd name="T2" fmla="*/ 376 w 1320800"/>
              <a:gd name="T3" fmla="*/ 0 h 1320800"/>
              <a:gd name="T4" fmla="*/ 376 w 1320800"/>
              <a:gd name="T5" fmla="*/ 196 h 1320800"/>
              <a:gd name="T6" fmla="*/ 329 w 1320800"/>
              <a:gd name="T7" fmla="*/ 196 h 1320800"/>
              <a:gd name="T8" fmla="*/ 329 w 1320800"/>
              <a:gd name="T9" fmla="*/ 47 h 1320800"/>
              <a:gd name="T10" fmla="*/ 47 w 1320800"/>
              <a:gd name="T11" fmla="*/ 47 h 1320800"/>
              <a:gd name="T12" fmla="*/ 47 w 1320800"/>
              <a:gd name="T13" fmla="*/ 329 h 1320800"/>
              <a:gd name="T14" fmla="*/ 188 w 1320800"/>
              <a:gd name="T15" fmla="*/ 329 h 1320800"/>
              <a:gd name="T16" fmla="*/ 188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27657" name="任意多边形 27"/>
          <p:cNvSpPr>
            <a:spLocks noChangeArrowheads="1"/>
          </p:cNvSpPr>
          <p:nvPr/>
        </p:nvSpPr>
        <p:spPr bwMode="auto">
          <a:xfrm rot="-5400000">
            <a:off x="11470481" y="15082"/>
            <a:ext cx="735013" cy="704850"/>
          </a:xfrm>
          <a:custGeom>
            <a:avLst/>
            <a:gdLst>
              <a:gd name="T0" fmla="*/ 741960 w 734437"/>
              <a:gd name="T1" fmla="*/ 0 h 705055"/>
              <a:gd name="T2" fmla="*/ 741960 w 734437"/>
              <a:gd name="T3" fmla="*/ 138475 h 705055"/>
              <a:gd name="T4" fmla="*/ 140419 w 734437"/>
              <a:gd name="T5" fmla="*/ 138475 h 705055"/>
              <a:gd name="T6" fmla="*/ 140419 w 734437"/>
              <a:gd name="T7" fmla="*/ 702394 h 705055"/>
              <a:gd name="T8" fmla="*/ 0 w 734437"/>
              <a:gd name="T9" fmla="*/ 702394 h 705055"/>
              <a:gd name="T10" fmla="*/ 0 w 734437"/>
              <a:gd name="T11" fmla="*/ 0 h 705055"/>
              <a:gd name="T12" fmla="*/ 741960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p:spPr>
        <p:txBody>
          <a:bodyPr/>
          <a:lstStyle/>
          <a:p>
            <a:endParaRPr lang="zh-CN" altLang="en-US"/>
          </a:p>
        </p:txBody>
      </p:sp>
      <p:sp>
        <p:nvSpPr>
          <p:cNvPr id="27658" name="任意多边形 24"/>
          <p:cNvSpPr>
            <a:spLocks noChangeArrowheads="1"/>
          </p:cNvSpPr>
          <p:nvPr/>
        </p:nvSpPr>
        <p:spPr bwMode="auto">
          <a:xfrm rot="-5400000">
            <a:off x="11132344" y="380207"/>
            <a:ext cx="706437" cy="704850"/>
          </a:xfrm>
          <a:custGeom>
            <a:avLst/>
            <a:gdLst>
              <a:gd name="T0" fmla="*/ 0 w 1320800"/>
              <a:gd name="T1" fmla="*/ 0 h 1320800"/>
              <a:gd name="T2" fmla="*/ 387 w 1320800"/>
              <a:gd name="T3" fmla="*/ 0 h 1320800"/>
              <a:gd name="T4" fmla="*/ 387 w 1320800"/>
              <a:gd name="T5" fmla="*/ 196 h 1320800"/>
              <a:gd name="T6" fmla="*/ 339 w 1320800"/>
              <a:gd name="T7" fmla="*/ 196 h 1320800"/>
              <a:gd name="T8" fmla="*/ 339 w 1320800"/>
              <a:gd name="T9" fmla="*/ 47 h 1320800"/>
              <a:gd name="T10" fmla="*/ 49 w 1320800"/>
              <a:gd name="T11" fmla="*/ 47 h 1320800"/>
              <a:gd name="T12" fmla="*/ 49 w 1320800"/>
              <a:gd name="T13" fmla="*/ 329 h 1320800"/>
              <a:gd name="T14" fmla="*/ 194 w 1320800"/>
              <a:gd name="T15" fmla="*/ 329 h 1320800"/>
              <a:gd name="T16" fmla="*/ 194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cxnSp>
        <p:nvCxnSpPr>
          <p:cNvPr id="59" name="直接连接符 58"/>
          <p:cNvCxnSpPr/>
          <p:nvPr/>
        </p:nvCxnSpPr>
        <p:spPr>
          <a:xfrm flipV="1">
            <a:off x="4141788" y="2640013"/>
            <a:ext cx="1963737" cy="2452687"/>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sp>
        <p:nvSpPr>
          <p:cNvPr id="69" name="椭圆 68"/>
          <p:cNvSpPr>
            <a:spLocks noChangeArrowheads="1"/>
          </p:cNvSpPr>
          <p:nvPr/>
        </p:nvSpPr>
        <p:spPr bwMode="auto">
          <a:xfrm>
            <a:off x="3790699" y="4545013"/>
            <a:ext cx="947737"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cxnSp>
        <p:nvCxnSpPr>
          <p:cNvPr id="6" name="直接连接符 5"/>
          <p:cNvCxnSpPr/>
          <p:nvPr/>
        </p:nvCxnSpPr>
        <p:spPr>
          <a:xfrm flipV="1">
            <a:off x="3140075" y="2597150"/>
            <a:ext cx="2852738" cy="1516063"/>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sp>
        <p:nvSpPr>
          <p:cNvPr id="5" name="椭圆 4"/>
          <p:cNvSpPr>
            <a:spLocks noChangeArrowheads="1"/>
          </p:cNvSpPr>
          <p:nvPr/>
        </p:nvSpPr>
        <p:spPr bwMode="auto">
          <a:xfrm>
            <a:off x="2525474" y="3757254"/>
            <a:ext cx="946150"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pic>
        <p:nvPicPr>
          <p:cNvPr id="46113"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528" y="4195366"/>
            <a:ext cx="1615282" cy="1615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112"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4260" y="3417015"/>
            <a:ext cx="1615282" cy="1617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4" name="直接连接符 63"/>
          <p:cNvCxnSpPr/>
          <p:nvPr/>
        </p:nvCxnSpPr>
        <p:spPr>
          <a:xfrm flipV="1">
            <a:off x="5773738" y="2562225"/>
            <a:ext cx="277812" cy="2928938"/>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051550" y="2562225"/>
            <a:ext cx="1333500" cy="2633663"/>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051550" y="2562225"/>
            <a:ext cx="2574925" cy="1543050"/>
          </a:xfrm>
          <a:prstGeom prst="line">
            <a:avLst/>
          </a:prstGeom>
          <a:ln w="76200">
            <a:solidFill>
              <a:srgbClr val="DFAD3F"/>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051550" y="2562225"/>
            <a:ext cx="3382963" cy="398463"/>
          </a:xfrm>
          <a:prstGeom prst="line">
            <a:avLst/>
          </a:prstGeom>
          <a:ln w="76200">
            <a:solidFill>
              <a:srgbClr val="DFAD3F"/>
            </a:solidFill>
          </a:ln>
        </p:spPr>
        <p:style>
          <a:lnRef idx="1">
            <a:schemeClr val="accent1"/>
          </a:lnRef>
          <a:fillRef idx="0">
            <a:schemeClr val="accent1"/>
          </a:fillRef>
          <a:effectRef idx="0">
            <a:schemeClr val="accent1"/>
          </a:effectRef>
          <a:fontRef idx="minor">
            <a:schemeClr val="tx1"/>
          </a:fontRef>
        </p:style>
      </p:cxnSp>
      <p:sp>
        <p:nvSpPr>
          <p:cNvPr id="70" name="椭圆 69"/>
          <p:cNvSpPr>
            <a:spLocks noChangeArrowheads="1"/>
          </p:cNvSpPr>
          <p:nvPr/>
        </p:nvSpPr>
        <p:spPr bwMode="auto">
          <a:xfrm>
            <a:off x="5287169" y="4829968"/>
            <a:ext cx="1041400" cy="104298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sp>
        <p:nvSpPr>
          <p:cNvPr id="71" name="椭圆 70"/>
          <p:cNvSpPr>
            <a:spLocks noChangeArrowheads="1"/>
          </p:cNvSpPr>
          <p:nvPr/>
        </p:nvSpPr>
        <p:spPr bwMode="auto">
          <a:xfrm>
            <a:off x="6865938" y="4691063"/>
            <a:ext cx="946150" cy="94773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sp>
        <p:nvSpPr>
          <p:cNvPr id="72" name="椭圆 71"/>
          <p:cNvSpPr>
            <a:spLocks noChangeArrowheads="1"/>
          </p:cNvSpPr>
          <p:nvPr/>
        </p:nvSpPr>
        <p:spPr bwMode="auto">
          <a:xfrm>
            <a:off x="8102600" y="3657600"/>
            <a:ext cx="946150" cy="94773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sp>
        <p:nvSpPr>
          <p:cNvPr id="73" name="椭圆 72"/>
          <p:cNvSpPr>
            <a:spLocks noChangeArrowheads="1"/>
          </p:cNvSpPr>
          <p:nvPr/>
        </p:nvSpPr>
        <p:spPr bwMode="auto">
          <a:xfrm>
            <a:off x="8958263" y="2508250"/>
            <a:ext cx="946150" cy="947738"/>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a:extLst>
            <a:ext uri="{91240B29-F687-4f45-9708-019B960494DF}">
              <a14:hiddenLine xmlns:a14="http://schemas.microsoft.com/office/drawing/2010/main" xmlns="" w="25400">
                <a:solidFill>
                  <a:srgbClr val="000000"/>
                </a:solidFill>
                <a:round/>
                <a:headEnd/>
                <a:tailEnd/>
              </a14:hiddenLine>
            </a:ext>
          </a:extLst>
        </p:spPr>
        <p:txBody>
          <a:bodyPr anchor="ctr"/>
          <a:lstStyle/>
          <a:p>
            <a:pPr algn="ctr">
              <a:defRPr/>
            </a:pPr>
            <a:endParaRPr lang="zh-CN" altLang="en-US" sz="2400" noProof="1"/>
          </a:p>
        </p:txBody>
      </p:sp>
      <p:grpSp>
        <p:nvGrpSpPr>
          <p:cNvPr id="46095" name="组合 74"/>
          <p:cNvGrpSpPr>
            <a:grpSpLocks/>
          </p:cNvGrpSpPr>
          <p:nvPr/>
        </p:nvGrpSpPr>
        <p:grpSpPr bwMode="auto">
          <a:xfrm>
            <a:off x="5116512" y="1627188"/>
            <a:ext cx="1870075" cy="1870075"/>
            <a:chOff x="3851771" y="1163107"/>
            <a:chExt cx="1402358" cy="1402358"/>
          </a:xfrm>
        </p:grpSpPr>
        <p:grpSp>
          <p:nvGrpSpPr>
            <p:cNvPr id="76"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solidFill>
                    <a:schemeClr val="tx1"/>
                  </a:solidFill>
                </a:endParaRPr>
              </a:p>
            </p:txBody>
          </p:sp>
          <p:sp>
            <p:nvSpPr>
              <p:cNvPr id="79" name="椭圆 78"/>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p>
            </p:txBody>
          </p:sp>
        </p:grpSp>
        <p:sp>
          <p:nvSpPr>
            <p:cNvPr id="46119" name="TextBox 76"/>
            <p:cNvSpPr txBox="1">
              <a:spLocks noChangeArrowheads="1"/>
            </p:cNvSpPr>
            <p:nvPr/>
          </p:nvSpPr>
          <p:spPr bwMode="auto">
            <a:xfrm>
              <a:off x="4163671" y="1610719"/>
              <a:ext cx="830880" cy="276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sz="1800" b="1" dirty="0">
                  <a:solidFill>
                    <a:srgbClr val="FFCB6F"/>
                  </a:solidFill>
                  <a:latin typeface="微软雅黑" charset="0"/>
                  <a:ea typeface="微软雅黑" charset="0"/>
                  <a:cs typeface="微软雅黑" charset="0"/>
                </a:rPr>
                <a:t>运维管理</a:t>
              </a:r>
              <a:endParaRPr kumimoji="0" lang="zh-CN" altLang="en-US" sz="1800" dirty="0">
                <a:solidFill>
                  <a:srgbClr val="C00000"/>
                </a:solidFill>
                <a:latin typeface="方正兰亭细黑_GBK" charset="0"/>
                <a:ea typeface="方正兰亭细黑_GBK" charset="0"/>
                <a:cs typeface="方正兰亭细黑_GBK" charset="0"/>
              </a:endParaRPr>
            </a:p>
          </p:txBody>
        </p:sp>
      </p:grpSp>
      <p:sp>
        <p:nvSpPr>
          <p:cNvPr id="46096" name="TextBox 79"/>
          <p:cNvSpPr txBox="1">
            <a:spLocks noChangeArrowheads="1"/>
          </p:cNvSpPr>
          <p:nvPr/>
        </p:nvSpPr>
        <p:spPr bwMode="auto">
          <a:xfrm>
            <a:off x="9130108" y="2828925"/>
            <a:ext cx="59503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zh-CN" altLang="en-US" sz="1600" dirty="0">
                <a:solidFill>
                  <a:schemeClr val="bg1"/>
                </a:solidFill>
                <a:latin typeface="方正兰亭细黑_GBK_M" charset="0"/>
              </a:rPr>
              <a:t>培训</a:t>
            </a:r>
            <a:endParaRPr kumimoji="0" lang="en-US" altLang="zh-CN" sz="1600" dirty="0">
              <a:solidFill>
                <a:schemeClr val="bg1"/>
              </a:solidFill>
              <a:latin typeface="方正兰亭细黑_GBK_M" charset="0"/>
            </a:endParaRPr>
          </a:p>
        </p:txBody>
      </p:sp>
      <p:sp>
        <p:nvSpPr>
          <p:cNvPr id="46097" name="TextBox 82"/>
          <p:cNvSpPr txBox="1">
            <a:spLocks noChangeArrowheads="1"/>
          </p:cNvSpPr>
          <p:nvPr/>
        </p:nvSpPr>
        <p:spPr bwMode="auto">
          <a:xfrm>
            <a:off x="8267024" y="3943936"/>
            <a:ext cx="59503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zh-CN" altLang="en-US" sz="1600" dirty="0">
                <a:solidFill>
                  <a:schemeClr val="bg1"/>
                </a:solidFill>
              </a:rPr>
              <a:t>校正</a:t>
            </a:r>
            <a:endParaRPr kumimoji="0" lang="en-US" altLang="zh-CN" sz="1600" dirty="0">
              <a:solidFill>
                <a:schemeClr val="bg1"/>
              </a:solidFill>
            </a:endParaRPr>
          </a:p>
        </p:txBody>
      </p:sp>
      <p:sp>
        <p:nvSpPr>
          <p:cNvPr id="46098" name="TextBox 83"/>
          <p:cNvSpPr txBox="1">
            <a:spLocks noChangeArrowheads="1"/>
          </p:cNvSpPr>
          <p:nvPr/>
        </p:nvSpPr>
        <p:spPr bwMode="auto">
          <a:xfrm>
            <a:off x="6869535" y="5002267"/>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zh-CN" altLang="en-US" sz="1600" dirty="0">
                <a:solidFill>
                  <a:schemeClr val="bg1"/>
                </a:solidFill>
                <a:latin typeface="方正兰亭细黑_GBK_M" charset="0"/>
              </a:rPr>
              <a:t>强检计量</a:t>
            </a:r>
            <a:endParaRPr kumimoji="0" lang="en-US" altLang="zh-CN" sz="1600" dirty="0">
              <a:solidFill>
                <a:schemeClr val="bg1"/>
              </a:solidFill>
              <a:latin typeface="方正兰亭细黑_GBK_M" charset="0"/>
            </a:endParaRPr>
          </a:p>
        </p:txBody>
      </p:sp>
      <p:sp>
        <p:nvSpPr>
          <p:cNvPr id="46100" name="TextBox 86"/>
          <p:cNvSpPr txBox="1">
            <a:spLocks noChangeArrowheads="1"/>
          </p:cNvSpPr>
          <p:nvPr/>
        </p:nvSpPr>
        <p:spPr bwMode="auto">
          <a:xfrm>
            <a:off x="3957404" y="4823189"/>
            <a:ext cx="59503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zh-CN" altLang="en-US" sz="1600" dirty="0">
                <a:solidFill>
                  <a:schemeClr val="bg1"/>
                </a:solidFill>
                <a:latin typeface="方正兰亭细黑_GBK_M" charset="0"/>
              </a:rPr>
              <a:t>保养</a:t>
            </a:r>
            <a:endParaRPr kumimoji="0" lang="en-US" altLang="zh-CN" sz="1600" dirty="0">
              <a:solidFill>
                <a:schemeClr val="bg1"/>
              </a:solidFill>
              <a:latin typeface="方正兰亭细黑_GBK_M" charset="0"/>
            </a:endParaRPr>
          </a:p>
        </p:txBody>
      </p:sp>
      <p:sp>
        <p:nvSpPr>
          <p:cNvPr id="46101" name="TextBox 87"/>
          <p:cNvSpPr txBox="1">
            <a:spLocks noChangeArrowheads="1"/>
          </p:cNvSpPr>
          <p:nvPr/>
        </p:nvSpPr>
        <p:spPr bwMode="auto">
          <a:xfrm>
            <a:off x="14146213" y="8510588"/>
            <a:ext cx="10969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a:t>延时符</a:t>
            </a:r>
          </a:p>
        </p:txBody>
      </p:sp>
      <p:sp>
        <p:nvSpPr>
          <p:cNvPr id="46102" name="任意多边形 17"/>
          <p:cNvSpPr>
            <a:spLocks noChangeArrowheads="1"/>
          </p:cNvSpPr>
          <p:nvPr/>
        </p:nvSpPr>
        <p:spPr bwMode="auto">
          <a:xfrm rot="10800000">
            <a:off x="0" y="-7938"/>
            <a:ext cx="438150" cy="466726"/>
          </a:xfrm>
          <a:custGeom>
            <a:avLst/>
            <a:gdLst>
              <a:gd name="T0" fmla="*/ 0 w 720076"/>
              <a:gd name="T1" fmla="*/ 1152 h 769798"/>
              <a:gd name="T2" fmla="*/ 0 w 720076"/>
              <a:gd name="T3" fmla="*/ 0 h 769798"/>
              <a:gd name="T4" fmla="*/ 1129 w 720076"/>
              <a:gd name="T5" fmla="*/ 0 h 769798"/>
              <a:gd name="T6" fmla="*/ 1129 w 720076"/>
              <a:gd name="T7" fmla="*/ 208 h 769798"/>
              <a:gd name="T8" fmla="*/ 218 w 720076"/>
              <a:gd name="T9" fmla="*/ 208 h 769798"/>
              <a:gd name="T10" fmla="*/ 218 w 720076"/>
              <a:gd name="T11" fmla="*/ 1152 h 769798"/>
              <a:gd name="T12" fmla="*/ 0 w 720076"/>
              <a:gd name="T13" fmla="*/ 1152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6103" name="任意多边形 18"/>
          <p:cNvSpPr>
            <a:spLocks noChangeArrowheads="1"/>
          </p:cNvSpPr>
          <p:nvPr/>
        </p:nvSpPr>
        <p:spPr bwMode="auto">
          <a:xfrm rot="10800000">
            <a:off x="223838" y="244475"/>
            <a:ext cx="427037" cy="428625"/>
          </a:xfrm>
          <a:custGeom>
            <a:avLst/>
            <a:gdLst>
              <a:gd name="T0" fmla="*/ 0 w 1320800"/>
              <a:gd name="T1" fmla="*/ 0 h 1320800"/>
              <a:gd name="T2" fmla="*/ 1 w 1320800"/>
              <a:gd name="T3" fmla="*/ 0 h 1320800"/>
              <a:gd name="T4" fmla="*/ 1 w 1320800"/>
              <a:gd name="T5" fmla="*/ 0 h 1320800"/>
              <a:gd name="T6" fmla="*/ 1 w 1320800"/>
              <a:gd name="T7" fmla="*/ 0 h 1320800"/>
              <a:gd name="T8" fmla="*/ 1 w 1320800"/>
              <a:gd name="T9" fmla="*/ 0 h 1320800"/>
              <a:gd name="T10" fmla="*/ 0 w 1320800"/>
              <a:gd name="T11" fmla="*/ 0 h 1320800"/>
              <a:gd name="T12" fmla="*/ 0 w 1320800"/>
              <a:gd name="T13" fmla="*/ 1 h 1320800"/>
              <a:gd name="T14" fmla="*/ 0 w 1320800"/>
              <a:gd name="T15" fmla="*/ 1 h 1320800"/>
              <a:gd name="T16" fmla="*/ 0 w 1320800"/>
              <a:gd name="T17" fmla="*/ 1 h 1320800"/>
              <a:gd name="T18" fmla="*/ 0 w 1320800"/>
              <a:gd name="T19" fmla="*/ 1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46104" name="文本框 2"/>
          <p:cNvSpPr txBox="1">
            <a:spLocks noChangeArrowheads="1"/>
          </p:cNvSpPr>
          <p:nvPr/>
        </p:nvSpPr>
        <p:spPr bwMode="auto">
          <a:xfrm>
            <a:off x="5252983" y="5161743"/>
            <a:ext cx="11461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zh-CN" altLang="en-US" sz="1600" dirty="0">
                <a:solidFill>
                  <a:schemeClr val="bg1"/>
                </a:solidFill>
                <a:latin typeface="方正兰亭细黑_GBK_M" charset="0"/>
              </a:rPr>
              <a:t>巡检</a:t>
            </a:r>
          </a:p>
        </p:txBody>
      </p:sp>
      <p:sp>
        <p:nvSpPr>
          <p:cNvPr id="46106" name="TextBox 85"/>
          <p:cNvSpPr txBox="1">
            <a:spLocks noChangeArrowheads="1"/>
          </p:cNvSpPr>
          <p:nvPr/>
        </p:nvSpPr>
        <p:spPr bwMode="auto">
          <a:xfrm>
            <a:off x="2691208" y="4019550"/>
            <a:ext cx="6520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sz="1600" dirty="0">
                <a:solidFill>
                  <a:schemeClr val="bg1"/>
                </a:solidFill>
                <a:latin typeface="方正兰亭细黑_GBK_M" charset="0"/>
                <a:cs typeface="方正兰亭细黑_GBK_M" charset="0"/>
              </a:rPr>
              <a:t>维修</a:t>
            </a:r>
            <a:endParaRPr kumimoji="0" lang="en-US" altLang="zh-CN" sz="1600" dirty="0">
              <a:solidFill>
                <a:schemeClr val="bg1"/>
              </a:solidFill>
              <a:latin typeface="方正兰亭细黑_GBK_M" charset="0"/>
              <a:cs typeface="方正兰亭细黑_GBK_M" charset="0"/>
            </a:endParaRPr>
          </a:p>
        </p:txBody>
      </p:sp>
      <p:pic>
        <p:nvPicPr>
          <p:cNvPr id="46110"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833" y="1065493"/>
            <a:ext cx="2862263" cy="286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嘉礴医云系统功能：运维管理</a:t>
            </a:r>
          </a:p>
        </p:txBody>
      </p:sp>
      <p:pic>
        <p:nvPicPr>
          <p:cNvPr id="46117"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9464" y="4462097"/>
            <a:ext cx="1776810" cy="1778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11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391" y="4376261"/>
            <a:ext cx="1615281" cy="1617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115"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7161" y="3323828"/>
            <a:ext cx="1617028" cy="1615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114"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6078" y="2174478"/>
            <a:ext cx="1615282" cy="1615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3813986035"/>
      </p:ext>
    </p:extLst>
  </p:cSld>
  <p:clrMapOvr>
    <a:overrideClrMapping bg1="lt1" tx1="dk1" bg2="lt2" tx2="dk2" accent1="accent1" accent2="accent2" accent3="accent3" accent4="accent4" accent5="accent5" accent6="accent6" hlink="hlink" folHlink="folHlink"/>
  </p:clrMapOvr>
  <p:transition spd="slow" advTm="0">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运维管理：维修</a:t>
            </a:r>
          </a:p>
        </p:txBody>
      </p:sp>
      <p:graphicFrame>
        <p:nvGraphicFramePr>
          <p:cNvPr id="2" name="图示 1">
            <a:extLst>
              <a:ext uri="{FF2B5EF4-FFF2-40B4-BE49-F238E27FC236}">
                <a16:creationId xmlns:a16="http://schemas.microsoft.com/office/drawing/2014/main" id="{4E333B97-DACC-4644-B48D-CE753B52E288}"/>
              </a:ext>
            </a:extLst>
          </p:cNvPr>
          <p:cNvGraphicFramePr/>
          <p:nvPr>
            <p:extLst>
              <p:ext uri="{D42A27DB-BD31-4B8C-83A1-F6EECF244321}">
                <p14:modId xmlns:p14="http://schemas.microsoft.com/office/powerpoint/2010/main" val="21111814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734868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7"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561525" y="2863282"/>
            <a:ext cx="1594485" cy="2837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96206" y="1320165"/>
            <a:ext cx="1779441" cy="3397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690738" y="1320165"/>
            <a:ext cx="1945640" cy="346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0" name="图片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510597" y="2658495"/>
            <a:ext cx="2052320" cy="3653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4761" name="组合 4"/>
          <p:cNvGrpSpPr>
            <a:grpSpLocks/>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6"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运维管理：维修</a:t>
            </a:r>
          </a:p>
        </p:txBody>
      </p:sp>
      <p:pic>
        <p:nvPicPr>
          <p:cNvPr id="4" name="图片 3">
            <a:extLst>
              <a:ext uri="{FF2B5EF4-FFF2-40B4-BE49-F238E27FC236}">
                <a16:creationId xmlns:a16="http://schemas.microsoft.com/office/drawing/2014/main" id="{9E1E1F14-001F-4CDB-B4D5-793E9381916D}"/>
              </a:ext>
            </a:extLst>
          </p:cNvPr>
          <p:cNvPicPr>
            <a:picLocks noChangeAspect="1"/>
          </p:cNvPicPr>
          <p:nvPr/>
        </p:nvPicPr>
        <p:blipFill>
          <a:blip r:embed="rId8"/>
          <a:stretch>
            <a:fillRect/>
          </a:stretch>
        </p:blipFill>
        <p:spPr>
          <a:xfrm>
            <a:off x="7001697" y="742282"/>
            <a:ext cx="4387624" cy="2482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a:extLst>
              <a:ext uri="{FF2B5EF4-FFF2-40B4-BE49-F238E27FC236}">
                <a16:creationId xmlns:a16="http://schemas.microsoft.com/office/drawing/2014/main" id="{5365035F-9F05-4E15-A720-B857A26118BB}"/>
              </a:ext>
            </a:extLst>
          </p:cNvPr>
          <p:cNvPicPr>
            <a:picLocks noChangeAspect="1"/>
          </p:cNvPicPr>
          <p:nvPr/>
        </p:nvPicPr>
        <p:blipFill>
          <a:blip r:embed="rId9"/>
          <a:stretch>
            <a:fillRect/>
          </a:stretch>
        </p:blipFill>
        <p:spPr>
          <a:xfrm>
            <a:off x="5562917" y="1200977"/>
            <a:ext cx="1928813" cy="3324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D8B86F35-3298-46E4-8AD3-0A244C017AFC}"/>
              </a:ext>
            </a:extLst>
          </p:cNvPr>
          <p:cNvPicPr>
            <a:picLocks noChangeAspect="1"/>
          </p:cNvPicPr>
          <p:nvPr/>
        </p:nvPicPr>
        <p:blipFill>
          <a:blip r:embed="rId10"/>
          <a:stretch>
            <a:fillRect/>
          </a:stretch>
        </p:blipFill>
        <p:spPr>
          <a:xfrm>
            <a:off x="6778661" y="3107392"/>
            <a:ext cx="4114800" cy="3003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63160847"/>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运维管理：保养</a:t>
            </a:r>
          </a:p>
        </p:txBody>
      </p:sp>
      <p:graphicFrame>
        <p:nvGraphicFramePr>
          <p:cNvPr id="10" name="图示 9">
            <a:extLst>
              <a:ext uri="{FF2B5EF4-FFF2-40B4-BE49-F238E27FC236}">
                <a16:creationId xmlns:a16="http://schemas.microsoft.com/office/drawing/2014/main" id="{7332B0A7-34CD-4BAC-906F-0E8AF9DD4369}"/>
              </a:ext>
            </a:extLst>
          </p:cNvPr>
          <p:cNvGraphicFramePr/>
          <p:nvPr>
            <p:extLst>
              <p:ext uri="{D42A27DB-BD31-4B8C-83A1-F6EECF244321}">
                <p14:modId xmlns:p14="http://schemas.microsoft.com/office/powerpoint/2010/main" val="401200235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4735694"/>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766E49-DB78-41C6-9288-13830C45FDAB}"/>
              </a:ext>
            </a:extLst>
          </p:cNvPr>
          <p:cNvPicPr>
            <a:picLocks noChangeAspect="1"/>
          </p:cNvPicPr>
          <p:nvPr/>
        </p:nvPicPr>
        <p:blipFill>
          <a:blip r:embed="rId5"/>
          <a:stretch>
            <a:fillRect/>
          </a:stretch>
        </p:blipFill>
        <p:spPr>
          <a:xfrm>
            <a:off x="2770855" y="1309056"/>
            <a:ext cx="1947863" cy="3553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4761" name="组合 4"/>
          <p:cNvGrpSpPr>
            <a:grpSpLocks/>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pic>
        <p:nvPicPr>
          <p:cNvPr id="27"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582377" y="2765358"/>
            <a:ext cx="1594485" cy="2837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运维管理：保养</a:t>
            </a:r>
          </a:p>
        </p:txBody>
      </p:sp>
      <p:pic>
        <p:nvPicPr>
          <p:cNvPr id="25" name="图片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789238" y="1336408"/>
            <a:ext cx="1736090" cy="289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A8F20CCA-E72F-47AB-89E7-B1F692564AF5}"/>
              </a:ext>
            </a:extLst>
          </p:cNvPr>
          <p:cNvPicPr>
            <a:picLocks noChangeAspect="1"/>
          </p:cNvPicPr>
          <p:nvPr/>
        </p:nvPicPr>
        <p:blipFill>
          <a:blip r:embed="rId8"/>
          <a:stretch>
            <a:fillRect/>
          </a:stretch>
        </p:blipFill>
        <p:spPr>
          <a:xfrm>
            <a:off x="6228976" y="3421529"/>
            <a:ext cx="4614583" cy="25643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938E18AF-773F-45F3-BDEB-301E915B7E1D}"/>
              </a:ext>
            </a:extLst>
          </p:cNvPr>
          <p:cNvPicPr>
            <a:picLocks noChangeAspect="1"/>
          </p:cNvPicPr>
          <p:nvPr/>
        </p:nvPicPr>
        <p:blipFill>
          <a:blip r:embed="rId9"/>
          <a:stretch>
            <a:fillRect/>
          </a:stretch>
        </p:blipFill>
        <p:spPr>
          <a:xfrm>
            <a:off x="3845676" y="2036344"/>
            <a:ext cx="2214563" cy="3511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a:extLst>
              <a:ext uri="{FF2B5EF4-FFF2-40B4-BE49-F238E27FC236}">
                <a16:creationId xmlns:a16="http://schemas.microsoft.com/office/drawing/2014/main" id="{B74417DF-B744-414A-9F01-8AB9290AA438}"/>
              </a:ext>
            </a:extLst>
          </p:cNvPr>
          <p:cNvPicPr>
            <a:picLocks noChangeAspect="1"/>
          </p:cNvPicPr>
          <p:nvPr/>
        </p:nvPicPr>
        <p:blipFill>
          <a:blip r:embed="rId10"/>
          <a:stretch>
            <a:fillRect/>
          </a:stretch>
        </p:blipFill>
        <p:spPr>
          <a:xfrm>
            <a:off x="6206939" y="998289"/>
            <a:ext cx="4911166" cy="25790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865148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运维管理：巡检</a:t>
            </a:r>
          </a:p>
        </p:txBody>
      </p:sp>
      <p:graphicFrame>
        <p:nvGraphicFramePr>
          <p:cNvPr id="10" name="图示 9">
            <a:extLst>
              <a:ext uri="{FF2B5EF4-FFF2-40B4-BE49-F238E27FC236}">
                <a16:creationId xmlns:a16="http://schemas.microsoft.com/office/drawing/2014/main" id="{7332B0A7-34CD-4BAC-906F-0E8AF9DD4369}"/>
              </a:ext>
            </a:extLst>
          </p:cNvPr>
          <p:cNvGraphicFramePr/>
          <p:nvPr>
            <p:extLst>
              <p:ext uri="{D42A27DB-BD31-4B8C-83A1-F6EECF244321}">
                <p14:modId xmlns:p14="http://schemas.microsoft.com/office/powerpoint/2010/main" val="309786810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2983764"/>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7"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152801" y="3278651"/>
            <a:ext cx="1594485" cy="2837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44990" y="1177424"/>
            <a:ext cx="1836420" cy="3268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4761" name="组合 4"/>
          <p:cNvGrpSpPr>
            <a:grpSpLocks/>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6"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运维管理：巡检</a:t>
            </a:r>
          </a:p>
        </p:txBody>
      </p:sp>
      <p:pic>
        <p:nvPicPr>
          <p:cNvPr id="2" name="图片 1">
            <a:extLst>
              <a:ext uri="{FF2B5EF4-FFF2-40B4-BE49-F238E27FC236}">
                <a16:creationId xmlns:a16="http://schemas.microsoft.com/office/drawing/2014/main" id="{F1BE2361-8365-47A3-9740-F2FED98F39FB}"/>
              </a:ext>
            </a:extLst>
          </p:cNvPr>
          <p:cNvPicPr>
            <a:picLocks noChangeAspect="1"/>
          </p:cNvPicPr>
          <p:nvPr/>
        </p:nvPicPr>
        <p:blipFill>
          <a:blip r:embed="rId6"/>
          <a:stretch>
            <a:fillRect/>
          </a:stretch>
        </p:blipFill>
        <p:spPr>
          <a:xfrm>
            <a:off x="4982745" y="1104537"/>
            <a:ext cx="5861050" cy="3346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3CA22B03-53E7-4F2E-A4D8-AEA0F8BDD1B0}"/>
              </a:ext>
            </a:extLst>
          </p:cNvPr>
          <p:cNvPicPr>
            <a:picLocks noChangeAspect="1"/>
          </p:cNvPicPr>
          <p:nvPr/>
        </p:nvPicPr>
        <p:blipFill>
          <a:blip r:embed="rId7"/>
          <a:stretch>
            <a:fillRect/>
          </a:stretch>
        </p:blipFill>
        <p:spPr>
          <a:xfrm>
            <a:off x="6228897" y="2906592"/>
            <a:ext cx="5682365" cy="3389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a:extLst>
              <a:ext uri="{FF2B5EF4-FFF2-40B4-BE49-F238E27FC236}">
                <a16:creationId xmlns:a16="http://schemas.microsoft.com/office/drawing/2014/main" id="{0671EE2D-331C-4518-83ED-A1625EA86CCA}"/>
              </a:ext>
            </a:extLst>
          </p:cNvPr>
          <p:cNvPicPr>
            <a:picLocks noChangeAspect="1"/>
          </p:cNvPicPr>
          <p:nvPr/>
        </p:nvPicPr>
        <p:blipFill>
          <a:blip r:embed="rId8"/>
          <a:stretch>
            <a:fillRect/>
          </a:stretch>
        </p:blipFill>
        <p:spPr>
          <a:xfrm>
            <a:off x="2352842" y="1182170"/>
            <a:ext cx="2134994" cy="389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68ADC31A-054A-496F-BAA6-6BC858E1F9A1}"/>
              </a:ext>
            </a:extLst>
          </p:cNvPr>
          <p:cNvPicPr>
            <a:picLocks noChangeAspect="1"/>
          </p:cNvPicPr>
          <p:nvPr/>
        </p:nvPicPr>
        <p:blipFill>
          <a:blip r:embed="rId9"/>
          <a:stretch>
            <a:fillRect/>
          </a:stretch>
        </p:blipFill>
        <p:spPr>
          <a:xfrm>
            <a:off x="3609473" y="2478505"/>
            <a:ext cx="2062747" cy="3702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450467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运维管理：强检计量</a:t>
            </a:r>
          </a:p>
        </p:txBody>
      </p:sp>
      <p:graphicFrame>
        <p:nvGraphicFramePr>
          <p:cNvPr id="10" name="图示 9">
            <a:extLst>
              <a:ext uri="{FF2B5EF4-FFF2-40B4-BE49-F238E27FC236}">
                <a16:creationId xmlns:a16="http://schemas.microsoft.com/office/drawing/2014/main" id="{7332B0A7-34CD-4BAC-906F-0E8AF9DD4369}"/>
              </a:ext>
            </a:extLst>
          </p:cNvPr>
          <p:cNvGraphicFramePr/>
          <p:nvPr>
            <p:extLst>
              <p:ext uri="{D42A27DB-BD31-4B8C-83A1-F6EECF244321}">
                <p14:modId xmlns:p14="http://schemas.microsoft.com/office/powerpoint/2010/main" val="38456353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730799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74761" name="组合 4"/>
          <p:cNvGrpSpPr>
            <a:grpSpLocks/>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6"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运维管理：强检计量</a:t>
            </a:r>
          </a:p>
        </p:txBody>
      </p:sp>
      <p:pic>
        <p:nvPicPr>
          <p:cNvPr id="2" name="图片 1">
            <a:extLst>
              <a:ext uri="{FF2B5EF4-FFF2-40B4-BE49-F238E27FC236}">
                <a16:creationId xmlns:a16="http://schemas.microsoft.com/office/drawing/2014/main" id="{86A65CA5-5D5D-43FF-95E1-D0C7BE4A289B}"/>
              </a:ext>
            </a:extLst>
          </p:cNvPr>
          <p:cNvPicPr>
            <a:picLocks noChangeAspect="1"/>
          </p:cNvPicPr>
          <p:nvPr/>
        </p:nvPicPr>
        <p:blipFill>
          <a:blip r:embed="rId4"/>
          <a:stretch>
            <a:fillRect/>
          </a:stretch>
        </p:blipFill>
        <p:spPr>
          <a:xfrm>
            <a:off x="5492750" y="1047585"/>
            <a:ext cx="5943600" cy="3721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54C2BEEE-EB76-44A3-A09F-AE95A8F3CAD7}"/>
              </a:ext>
            </a:extLst>
          </p:cNvPr>
          <p:cNvPicPr>
            <a:picLocks noChangeAspect="1"/>
          </p:cNvPicPr>
          <p:nvPr/>
        </p:nvPicPr>
        <p:blipFill>
          <a:blip r:embed="rId5"/>
          <a:stretch>
            <a:fillRect/>
          </a:stretch>
        </p:blipFill>
        <p:spPr>
          <a:xfrm>
            <a:off x="1454150" y="2341418"/>
            <a:ext cx="5810250" cy="3894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694325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运维管理：校正</a:t>
            </a:r>
          </a:p>
        </p:txBody>
      </p:sp>
      <p:graphicFrame>
        <p:nvGraphicFramePr>
          <p:cNvPr id="10" name="图示 9">
            <a:extLst>
              <a:ext uri="{FF2B5EF4-FFF2-40B4-BE49-F238E27FC236}">
                <a16:creationId xmlns:a16="http://schemas.microsoft.com/office/drawing/2014/main" id="{7332B0A7-34CD-4BAC-906F-0E8AF9DD4369}"/>
              </a:ext>
            </a:extLst>
          </p:cNvPr>
          <p:cNvGraphicFramePr/>
          <p:nvPr>
            <p:extLst>
              <p:ext uri="{D42A27DB-BD31-4B8C-83A1-F6EECF244321}">
                <p14:modId xmlns:p14="http://schemas.microsoft.com/office/powerpoint/2010/main" val="3164830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4647612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1073744" y="2488388"/>
            <a:ext cx="2682524" cy="2682524"/>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p>
          </p:txBody>
        </p:sp>
      </p:grpSp>
      <p:sp>
        <p:nvSpPr>
          <p:cNvPr id="5" name="椭圆 4"/>
          <p:cNvSpPr>
            <a:spLocks noChangeArrowheads="1"/>
          </p:cNvSpPr>
          <p:nvPr/>
        </p:nvSpPr>
        <p:spPr bwMode="auto">
          <a:xfrm>
            <a:off x="1636713" y="4591050"/>
            <a:ext cx="365125" cy="36671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6" name="椭圆 5"/>
          <p:cNvSpPr>
            <a:spLocks noChangeArrowheads="1"/>
          </p:cNvSpPr>
          <p:nvPr/>
        </p:nvSpPr>
        <p:spPr bwMode="auto">
          <a:xfrm>
            <a:off x="2116138" y="4748213"/>
            <a:ext cx="182562" cy="184150"/>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8" name="椭圆 7"/>
          <p:cNvSpPr>
            <a:spLocks noChangeArrowheads="1"/>
          </p:cNvSpPr>
          <p:nvPr/>
        </p:nvSpPr>
        <p:spPr bwMode="auto">
          <a:xfrm>
            <a:off x="3300413" y="4567238"/>
            <a:ext cx="182562" cy="182562"/>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9" name="椭圆 8"/>
          <p:cNvSpPr>
            <a:spLocks noChangeArrowheads="1"/>
          </p:cNvSpPr>
          <p:nvPr/>
        </p:nvSpPr>
        <p:spPr bwMode="auto">
          <a:xfrm>
            <a:off x="1270000" y="4344988"/>
            <a:ext cx="366713" cy="366712"/>
          </a:xfrm>
          <a:prstGeom prst="ellipse">
            <a:avLst/>
          </a:prstGeom>
          <a:solidFill>
            <a:srgbClr val="F4BB3D"/>
          </a:soli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10" name="椭圆 9"/>
          <p:cNvSpPr>
            <a:spLocks noChangeArrowheads="1"/>
          </p:cNvSpPr>
          <p:nvPr/>
        </p:nvSpPr>
        <p:spPr bwMode="auto">
          <a:xfrm>
            <a:off x="1635125" y="4389438"/>
            <a:ext cx="184150" cy="184150"/>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11" name="椭圆 10"/>
          <p:cNvSpPr>
            <a:spLocks noChangeArrowheads="1"/>
          </p:cNvSpPr>
          <p:nvPr/>
        </p:nvSpPr>
        <p:spPr bwMode="auto">
          <a:xfrm>
            <a:off x="11614150" y="6397625"/>
            <a:ext cx="366713" cy="36671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12" name="TextBox 11"/>
          <p:cNvSpPr txBox="1">
            <a:spLocks noChangeArrowheads="1"/>
          </p:cNvSpPr>
          <p:nvPr/>
        </p:nvSpPr>
        <p:spPr bwMode="auto">
          <a:xfrm>
            <a:off x="4256088" y="1774825"/>
            <a:ext cx="7400925" cy="3303588"/>
          </a:xfrm>
          <a:prstGeom prst="rect">
            <a:avLst/>
          </a:prstGeom>
          <a:noFill/>
          <a:ln>
            <a:noFill/>
          </a:ln>
        </p:spPr>
        <p:txBody>
          <a:bodyPr lIns="0" tIns="0" rIns="0" bIns="0">
            <a:spAutoFit/>
          </a:bodyPr>
          <a:lstStyle>
            <a:lvl1pPr marL="285750" indent="-285750">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just">
              <a:lnSpc>
                <a:spcPct val="150000"/>
              </a:lnSpc>
              <a:buFont typeface="Wingdings" panose="05000000000000000000" charset="0"/>
              <a:buChar char="Ø"/>
            </a:pPr>
            <a:r>
              <a:rPr kumimoji="0" lang="zh-CN" altLang="en-US" sz="1600" dirty="0">
                <a:solidFill>
                  <a:srgbClr val="F4BB3D"/>
                </a:solidFill>
                <a:ea typeface="微软雅黑" panose="020B0503020204020204" charset="-122"/>
                <a:cs typeface="微软雅黑" panose="020B0503020204020204" charset="-122"/>
              </a:rPr>
              <a:t>以信息化系统为基础，实现医疗仪器设备全生命周期管理</a:t>
            </a: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endParaRPr kumimoji="0" lang="zh-CN" altLang="en-US"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r>
              <a:rPr kumimoji="0" lang="zh-CN" altLang="en-US" sz="1600" dirty="0">
                <a:solidFill>
                  <a:srgbClr val="F4BB3D"/>
                </a:solidFill>
                <a:ea typeface="微软雅黑" panose="020B0503020204020204" charset="-122"/>
                <a:cs typeface="微软雅黑" panose="020B0503020204020204" charset="-122"/>
              </a:rPr>
              <a:t>信息化运营管理平台。实现对医疗设备的运营质量管理和安全管理目的</a:t>
            </a: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endParaRPr kumimoji="0" lang="zh-CN" altLang="en-US"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r>
              <a:rPr kumimoji="0" lang="zh-CN" altLang="en-US" sz="1600" dirty="0">
                <a:solidFill>
                  <a:srgbClr val="F4BB3D"/>
                </a:solidFill>
                <a:ea typeface="微软雅黑" panose="020B0503020204020204" charset="-122"/>
                <a:cs typeface="微软雅黑" panose="020B0503020204020204" charset="-122"/>
              </a:rPr>
              <a:t>平台化医疗设备运营管理，与设备运营管理相关的其他系统的无缝集成</a:t>
            </a: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r>
              <a:rPr kumimoji="0" lang="zh-CN" altLang="en-US" sz="1600" dirty="0">
                <a:solidFill>
                  <a:srgbClr val="F4BB3D"/>
                </a:solidFill>
                <a:ea typeface="微软雅黑" panose="020B0503020204020204" charset="-122"/>
                <a:cs typeface="微软雅黑" panose="020B0503020204020204" charset="-122"/>
              </a:rPr>
              <a:t>最为便捷的使用方式，采用移动终端应用技术</a:t>
            </a: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endParaRPr kumimoji="0" lang="en-US" altLang="zh-CN" sz="1600" dirty="0">
              <a:solidFill>
                <a:srgbClr val="F4BB3D"/>
              </a:solidFill>
              <a:ea typeface="微软雅黑" panose="020B0503020204020204" charset="-122"/>
              <a:cs typeface="微软雅黑" panose="020B0503020204020204" charset="-122"/>
            </a:endParaRPr>
          </a:p>
          <a:p>
            <a:pPr algn="just">
              <a:lnSpc>
                <a:spcPct val="150000"/>
              </a:lnSpc>
              <a:buFont typeface="Wingdings" panose="05000000000000000000" charset="0"/>
              <a:buChar char="Ø"/>
            </a:pPr>
            <a:r>
              <a:rPr kumimoji="0" lang="zh-CN" altLang="en-US" sz="1600" dirty="0">
                <a:solidFill>
                  <a:srgbClr val="F4BB3D"/>
                </a:solidFill>
                <a:ea typeface="微软雅黑" panose="020B0503020204020204" charset="-122"/>
                <a:cs typeface="微软雅黑" panose="020B0503020204020204" charset="-122"/>
              </a:rPr>
              <a:t>为全院医疗仪器设备管理建立三大管控体系</a:t>
            </a:r>
          </a:p>
        </p:txBody>
      </p:sp>
      <p:sp>
        <p:nvSpPr>
          <p:cNvPr id="31" name="椭圆 30"/>
          <p:cNvSpPr>
            <a:spLocks noChangeArrowheads="1"/>
          </p:cNvSpPr>
          <p:nvPr/>
        </p:nvSpPr>
        <p:spPr bwMode="auto">
          <a:xfrm>
            <a:off x="11202988" y="354013"/>
            <a:ext cx="222250" cy="223837"/>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32" name="椭圆 31"/>
          <p:cNvSpPr>
            <a:spLocks noChangeArrowheads="1"/>
          </p:cNvSpPr>
          <p:nvPr/>
        </p:nvSpPr>
        <p:spPr bwMode="auto">
          <a:xfrm>
            <a:off x="2674938" y="4775200"/>
            <a:ext cx="182562" cy="18256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grpSp>
        <p:nvGrpSpPr>
          <p:cNvPr id="36876" name="组合 4"/>
          <p:cNvGrpSpPr/>
          <p:nvPr/>
        </p:nvGrpSpPr>
        <p:grpSpPr bwMode="auto">
          <a:xfrm rot="5400000">
            <a:off x="-13493" y="15081"/>
            <a:ext cx="681038" cy="650875"/>
            <a:chOff x="0" y="0"/>
            <a:chExt cx="1122635" cy="1072913"/>
          </a:xfrm>
        </p:grpSpPr>
        <p:sp>
          <p:nvSpPr>
            <p:cNvPr id="36889"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36890"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36877" name="文本框 10"/>
          <p:cNvSpPr txBox="1">
            <a:spLocks noChangeArrowheads="1"/>
          </p:cNvSpPr>
          <p:nvPr/>
        </p:nvSpPr>
        <p:spPr bwMode="auto">
          <a:xfrm>
            <a:off x="739774" y="219075"/>
            <a:ext cx="4434109" cy="523220"/>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sz="2800" b="1" dirty="0">
                <a:solidFill>
                  <a:schemeClr val="bg1"/>
                </a:solidFill>
                <a:latin typeface="微软雅黑" panose="020B0503020204020204" charset="-122"/>
                <a:ea typeface="微软雅黑" panose="020B0503020204020204" charset="-122"/>
                <a:cs typeface="微软雅黑" panose="020B0503020204020204" charset="-122"/>
              </a:rPr>
              <a:t>嘉礴医云的概括介绍 </a:t>
            </a:r>
            <a:endParaRPr kumimoji="0" lang="zh-CN" altLang="en-US"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椭圆 12"/>
          <p:cNvSpPr>
            <a:spLocks noChangeArrowheads="1"/>
          </p:cNvSpPr>
          <p:nvPr/>
        </p:nvSpPr>
        <p:spPr bwMode="auto">
          <a:xfrm>
            <a:off x="11247438" y="466725"/>
            <a:ext cx="366712" cy="365125"/>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16" name="椭圆 15"/>
          <p:cNvSpPr>
            <a:spLocks noChangeArrowheads="1"/>
          </p:cNvSpPr>
          <p:nvPr/>
        </p:nvSpPr>
        <p:spPr bwMode="auto">
          <a:xfrm>
            <a:off x="11247438" y="6456363"/>
            <a:ext cx="184150" cy="182562"/>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19" name="椭圆 18"/>
          <p:cNvSpPr>
            <a:spLocks noChangeArrowheads="1"/>
          </p:cNvSpPr>
          <p:nvPr/>
        </p:nvSpPr>
        <p:spPr bwMode="auto">
          <a:xfrm>
            <a:off x="10553700" y="6456363"/>
            <a:ext cx="182563" cy="182562"/>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22" name="椭圆 21"/>
          <p:cNvSpPr>
            <a:spLocks noChangeArrowheads="1"/>
          </p:cNvSpPr>
          <p:nvPr/>
        </p:nvSpPr>
        <p:spPr bwMode="auto">
          <a:xfrm>
            <a:off x="9634538" y="577850"/>
            <a:ext cx="182562" cy="18256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25" name="椭圆 24"/>
          <p:cNvSpPr>
            <a:spLocks noChangeArrowheads="1"/>
          </p:cNvSpPr>
          <p:nvPr/>
        </p:nvSpPr>
        <p:spPr bwMode="auto">
          <a:xfrm>
            <a:off x="2976563" y="4775200"/>
            <a:ext cx="182562" cy="18256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28" name="椭圆 27"/>
          <p:cNvSpPr>
            <a:spLocks noChangeArrowheads="1"/>
          </p:cNvSpPr>
          <p:nvPr/>
        </p:nvSpPr>
        <p:spPr bwMode="auto">
          <a:xfrm>
            <a:off x="3482975" y="4022725"/>
            <a:ext cx="366713" cy="366713"/>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33" name="椭圆 32"/>
          <p:cNvSpPr>
            <a:spLocks noChangeArrowheads="1"/>
          </p:cNvSpPr>
          <p:nvPr/>
        </p:nvSpPr>
        <p:spPr bwMode="auto">
          <a:xfrm>
            <a:off x="11064875" y="6548438"/>
            <a:ext cx="182563" cy="182562"/>
          </a:xfrm>
          <a:prstGeom prst="ellipse">
            <a:avLst/>
          </a:prstGeom>
          <a:gradFill rotWithShape="1">
            <a:gsLst>
              <a:gs pos="0">
                <a:srgbClr val="FECF40"/>
              </a:gs>
              <a:gs pos="100000">
                <a:srgbClr val="846C21"/>
              </a:gs>
            </a:gsLst>
            <a:lin ang="18900000"/>
          </a:gradFill>
          <a:ln>
            <a:noFill/>
          </a:ln>
          <a:effectLst>
            <a:outerShdw blurRad="254000" dist="127001" dir="8100000" algn="tr" rotWithShape="0">
              <a:srgbClr val="000000">
                <a:alpha val="59999"/>
              </a:srgbClr>
            </a:outerShdw>
          </a:effectLst>
        </p:spPr>
        <p:txBody>
          <a:bodyPr anchor="ctr"/>
          <a:lstStyle/>
          <a:p>
            <a:pPr algn="ctr">
              <a:defRPr/>
            </a:pPr>
            <a:endParaRPr lang="zh-CN" altLang="en-US" sz="2400" noProof="1"/>
          </a:p>
        </p:txBody>
      </p:sp>
      <p:sp>
        <p:nvSpPr>
          <p:cNvPr id="36885" name="Oval 190"/>
          <p:cNvSpPr>
            <a:spLocks noChangeArrowheads="1"/>
          </p:cNvSpPr>
          <p:nvPr/>
        </p:nvSpPr>
        <p:spPr bwMode="auto">
          <a:xfrm>
            <a:off x="1589088" y="2982913"/>
            <a:ext cx="1662112" cy="1657350"/>
          </a:xfrm>
          <a:prstGeom prst="ellipse">
            <a:avLst/>
          </a:prstGeom>
          <a:solidFill>
            <a:srgbClr val="E87E30"/>
          </a:solidFill>
          <a:ln>
            <a:noFill/>
          </a:ln>
        </p:spPr>
        <p:txBody>
          <a:bodyPr/>
          <a:lstStyle/>
          <a:p>
            <a:endParaRPr lang="zh-CN" altLang="en-US">
              <a:solidFill>
                <a:srgbClr val="000000"/>
              </a:solidFill>
            </a:endParaRPr>
          </a:p>
        </p:txBody>
      </p:sp>
      <p:sp>
        <p:nvSpPr>
          <p:cNvPr id="36886" name="Freeform 191"/>
          <p:cNvSpPr/>
          <p:nvPr/>
        </p:nvSpPr>
        <p:spPr bwMode="auto">
          <a:xfrm>
            <a:off x="1843088" y="3360738"/>
            <a:ext cx="1423987" cy="1282700"/>
          </a:xfrm>
          <a:custGeom>
            <a:avLst/>
            <a:gdLst>
              <a:gd name="T0" fmla="*/ 2147483647 w 493"/>
              <a:gd name="T1" fmla="*/ 0 h 488"/>
              <a:gd name="T2" fmla="*/ 2147483647 w 493"/>
              <a:gd name="T3" fmla="*/ 2147483647 h 488"/>
              <a:gd name="T4" fmla="*/ 2147483647 w 493"/>
              <a:gd name="T5" fmla="*/ 2147483647 h 488"/>
              <a:gd name="T6" fmla="*/ 2147483647 w 493"/>
              <a:gd name="T7" fmla="*/ 2147483647 h 488"/>
              <a:gd name="T8" fmla="*/ 2147483647 w 493"/>
              <a:gd name="T9" fmla="*/ 2147483647 h 488"/>
              <a:gd name="T10" fmla="*/ 2147483647 w 493"/>
              <a:gd name="T11" fmla="*/ 2147483647 h 488"/>
              <a:gd name="T12" fmla="*/ 2147483647 w 493"/>
              <a:gd name="T13" fmla="*/ 2147483647 h 488"/>
              <a:gd name="T14" fmla="*/ 2147483647 w 493"/>
              <a:gd name="T15" fmla="*/ 2147483647 h 488"/>
              <a:gd name="T16" fmla="*/ 2147483647 w 493"/>
              <a:gd name="T17" fmla="*/ 2147483647 h 488"/>
              <a:gd name="T18" fmla="*/ 2147483647 w 493"/>
              <a:gd name="T19" fmla="*/ 2147483647 h 488"/>
              <a:gd name="T20" fmla="*/ 2147483647 w 493"/>
              <a:gd name="T21" fmla="*/ 2147483647 h 488"/>
              <a:gd name="T22" fmla="*/ 2147483647 w 493"/>
              <a:gd name="T23" fmla="*/ 2147483647 h 488"/>
              <a:gd name="T24" fmla="*/ 2147483647 w 493"/>
              <a:gd name="T25" fmla="*/ 2147483647 h 488"/>
              <a:gd name="T26" fmla="*/ 2147483647 w 493"/>
              <a:gd name="T27" fmla="*/ 2147483647 h 488"/>
              <a:gd name="T28" fmla="*/ 2147483647 w 493"/>
              <a:gd name="T29" fmla="*/ 0 h 4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93" h="488">
                <a:moveTo>
                  <a:pt x="69" y="0"/>
                </a:moveTo>
                <a:cubicBezTo>
                  <a:pt x="58" y="0"/>
                  <a:pt x="46" y="1"/>
                  <a:pt x="36" y="4"/>
                </a:cubicBezTo>
                <a:cubicBezTo>
                  <a:pt x="0" y="16"/>
                  <a:pt x="6" y="56"/>
                  <a:pt x="6" y="86"/>
                </a:cubicBezTo>
                <a:cubicBezTo>
                  <a:pt x="6" y="157"/>
                  <a:pt x="6" y="229"/>
                  <a:pt x="6" y="300"/>
                </a:cubicBezTo>
                <a:cubicBezTo>
                  <a:pt x="6" y="332"/>
                  <a:pt x="55" y="369"/>
                  <a:pt x="77" y="390"/>
                </a:cubicBezTo>
                <a:cubicBezTo>
                  <a:pt x="94" y="408"/>
                  <a:pt x="132" y="446"/>
                  <a:pt x="174" y="488"/>
                </a:cubicBezTo>
                <a:cubicBezTo>
                  <a:pt x="175" y="488"/>
                  <a:pt x="176" y="488"/>
                  <a:pt x="177" y="488"/>
                </a:cubicBezTo>
                <a:cubicBezTo>
                  <a:pt x="351" y="488"/>
                  <a:pt x="493" y="347"/>
                  <a:pt x="493" y="172"/>
                </a:cubicBezTo>
                <a:cubicBezTo>
                  <a:pt x="493" y="172"/>
                  <a:pt x="493" y="172"/>
                  <a:pt x="493" y="172"/>
                </a:cubicBezTo>
                <a:cubicBezTo>
                  <a:pt x="493" y="172"/>
                  <a:pt x="493" y="171"/>
                  <a:pt x="493" y="170"/>
                </a:cubicBezTo>
                <a:cubicBezTo>
                  <a:pt x="420" y="98"/>
                  <a:pt x="356" y="35"/>
                  <a:pt x="336" y="16"/>
                </a:cubicBezTo>
                <a:cubicBezTo>
                  <a:pt x="324" y="3"/>
                  <a:pt x="305" y="1"/>
                  <a:pt x="286" y="1"/>
                </a:cubicBezTo>
                <a:cubicBezTo>
                  <a:pt x="274" y="1"/>
                  <a:pt x="261" y="2"/>
                  <a:pt x="251" y="2"/>
                </a:cubicBezTo>
                <a:cubicBezTo>
                  <a:pt x="207" y="2"/>
                  <a:pt x="162" y="2"/>
                  <a:pt x="118" y="2"/>
                </a:cubicBezTo>
                <a:cubicBezTo>
                  <a:pt x="103" y="2"/>
                  <a:pt x="86" y="0"/>
                  <a:pt x="69" y="0"/>
                </a:cubicBezTo>
              </a:path>
            </a:pathLst>
          </a:custGeom>
          <a:solidFill>
            <a:srgbClr val="BA6526"/>
          </a:solidFill>
          <a:ln>
            <a:noFill/>
          </a:ln>
        </p:spPr>
        <p:txBody>
          <a:bodyPr/>
          <a:lstStyle/>
          <a:p>
            <a:endParaRPr lang="zh-CN" altLang="en-US"/>
          </a:p>
        </p:txBody>
      </p:sp>
      <p:sp>
        <p:nvSpPr>
          <p:cNvPr id="36887" name="Freeform 193"/>
          <p:cNvSpPr>
            <a:spLocks noEditPoints="1"/>
          </p:cNvSpPr>
          <p:nvPr/>
        </p:nvSpPr>
        <p:spPr bwMode="auto">
          <a:xfrm>
            <a:off x="2228850" y="3560763"/>
            <a:ext cx="385763" cy="501650"/>
          </a:xfrm>
          <a:custGeom>
            <a:avLst/>
            <a:gdLst>
              <a:gd name="T0" fmla="*/ 2147483647 w 147"/>
              <a:gd name="T1" fmla="*/ 0 h 210"/>
              <a:gd name="T2" fmla="*/ 0 w 147"/>
              <a:gd name="T3" fmla="*/ 2147483647 h 210"/>
              <a:gd name="T4" fmla="*/ 2147483647 w 147"/>
              <a:gd name="T5" fmla="*/ 2147483647 h 210"/>
              <a:gd name="T6" fmla="*/ 2147483647 w 147"/>
              <a:gd name="T7" fmla="*/ 2147483647 h 210"/>
              <a:gd name="T8" fmla="*/ 2147483647 w 147"/>
              <a:gd name="T9" fmla="*/ 2147483647 h 210"/>
              <a:gd name="T10" fmla="*/ 2147483647 w 147"/>
              <a:gd name="T11" fmla="*/ 2147483647 h 210"/>
              <a:gd name="T12" fmla="*/ 2147483647 w 147"/>
              <a:gd name="T13" fmla="*/ 2147483647 h 210"/>
              <a:gd name="T14" fmla="*/ 2147483647 w 147"/>
              <a:gd name="T15" fmla="*/ 2147483647 h 210"/>
              <a:gd name="T16" fmla="*/ 2147483647 w 147"/>
              <a:gd name="T17" fmla="*/ 0 h 210"/>
              <a:gd name="T18" fmla="*/ 2147483647 w 147"/>
              <a:gd name="T19" fmla="*/ 2147483647 h 210"/>
              <a:gd name="T20" fmla="*/ 2147483647 w 147"/>
              <a:gd name="T21" fmla="*/ 2147483647 h 210"/>
              <a:gd name="T22" fmla="*/ 2147483647 w 147"/>
              <a:gd name="T23" fmla="*/ 2147483647 h 210"/>
              <a:gd name="T24" fmla="*/ 2147483647 w 147"/>
              <a:gd name="T25" fmla="*/ 2147483647 h 210"/>
              <a:gd name="T26" fmla="*/ 2147483647 w 147"/>
              <a:gd name="T27" fmla="*/ 2147483647 h 2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10">
                <a:moveTo>
                  <a:pt x="73" y="0"/>
                </a:moveTo>
                <a:cubicBezTo>
                  <a:pt x="33" y="0"/>
                  <a:pt x="0" y="33"/>
                  <a:pt x="0" y="74"/>
                </a:cubicBezTo>
                <a:cubicBezTo>
                  <a:pt x="0" y="82"/>
                  <a:pt x="1" y="90"/>
                  <a:pt x="4" y="98"/>
                </a:cubicBezTo>
                <a:cubicBezTo>
                  <a:pt x="11" y="124"/>
                  <a:pt x="28" y="165"/>
                  <a:pt x="70" y="209"/>
                </a:cubicBezTo>
                <a:cubicBezTo>
                  <a:pt x="71" y="210"/>
                  <a:pt x="72" y="210"/>
                  <a:pt x="73" y="210"/>
                </a:cubicBezTo>
                <a:cubicBezTo>
                  <a:pt x="74" y="210"/>
                  <a:pt x="75" y="210"/>
                  <a:pt x="76" y="209"/>
                </a:cubicBezTo>
                <a:cubicBezTo>
                  <a:pt x="119" y="165"/>
                  <a:pt x="136" y="124"/>
                  <a:pt x="143" y="98"/>
                </a:cubicBezTo>
                <a:cubicBezTo>
                  <a:pt x="145" y="90"/>
                  <a:pt x="147" y="82"/>
                  <a:pt x="147" y="74"/>
                </a:cubicBezTo>
                <a:cubicBezTo>
                  <a:pt x="147" y="33"/>
                  <a:pt x="114" y="0"/>
                  <a:pt x="73" y="0"/>
                </a:cubicBezTo>
                <a:close/>
                <a:moveTo>
                  <a:pt x="74" y="114"/>
                </a:moveTo>
                <a:cubicBezTo>
                  <a:pt x="51" y="114"/>
                  <a:pt x="32" y="95"/>
                  <a:pt x="32" y="73"/>
                </a:cubicBezTo>
                <a:cubicBezTo>
                  <a:pt x="32" y="50"/>
                  <a:pt x="51" y="31"/>
                  <a:pt x="74" y="31"/>
                </a:cubicBezTo>
                <a:cubicBezTo>
                  <a:pt x="97" y="31"/>
                  <a:pt x="115" y="50"/>
                  <a:pt x="115" y="73"/>
                </a:cubicBezTo>
                <a:cubicBezTo>
                  <a:pt x="115" y="95"/>
                  <a:pt x="97" y="114"/>
                  <a:pt x="74" y="114"/>
                </a:cubicBezTo>
                <a:close/>
              </a:path>
            </a:pathLst>
          </a:custGeom>
          <a:solidFill>
            <a:srgbClr val="FFFFFF"/>
          </a:solidFill>
          <a:ln>
            <a:noFill/>
          </a:ln>
        </p:spPr>
        <p:txBody>
          <a:bodyPr/>
          <a:lstStyle/>
          <a:p>
            <a:endParaRPr lang="zh-CN" altLang="en-US"/>
          </a:p>
        </p:txBody>
      </p:sp>
      <p:sp>
        <p:nvSpPr>
          <p:cNvPr id="36888" name="Freeform 192"/>
          <p:cNvSpPr>
            <a:spLocks noEditPoints="1"/>
          </p:cNvSpPr>
          <p:nvPr/>
        </p:nvSpPr>
        <p:spPr bwMode="auto">
          <a:xfrm>
            <a:off x="1889125" y="3349625"/>
            <a:ext cx="1090613" cy="900113"/>
          </a:xfrm>
          <a:custGeom>
            <a:avLst/>
            <a:gdLst>
              <a:gd name="T0" fmla="*/ 2147483647 w 342"/>
              <a:gd name="T1" fmla="*/ 2147483647 h 343"/>
              <a:gd name="T2" fmla="*/ 2147483647 w 342"/>
              <a:gd name="T3" fmla="*/ 0 h 343"/>
              <a:gd name="T4" fmla="*/ 2147483647 w 342"/>
              <a:gd name="T5" fmla="*/ 0 h 343"/>
              <a:gd name="T6" fmla="*/ 0 w 342"/>
              <a:gd name="T7" fmla="*/ 2147483647 h 343"/>
              <a:gd name="T8" fmla="*/ 0 w 342"/>
              <a:gd name="T9" fmla="*/ 2147483647 h 343"/>
              <a:gd name="T10" fmla="*/ 2147483647 w 342"/>
              <a:gd name="T11" fmla="*/ 2147483647 h 343"/>
              <a:gd name="T12" fmla="*/ 2147483647 w 342"/>
              <a:gd name="T13" fmla="*/ 2147483647 h 343"/>
              <a:gd name="T14" fmla="*/ 2147483647 w 342"/>
              <a:gd name="T15" fmla="*/ 2147483647 h 343"/>
              <a:gd name="T16" fmla="*/ 2147483647 w 342"/>
              <a:gd name="T17" fmla="*/ 2147483647 h 343"/>
              <a:gd name="T18" fmla="*/ 2147483647 w 342"/>
              <a:gd name="T19" fmla="*/ 2147483647 h 343"/>
              <a:gd name="T20" fmla="*/ 2147483647 w 342"/>
              <a:gd name="T21" fmla="*/ 2147483647 h 343"/>
              <a:gd name="T22" fmla="*/ 2147483647 w 342"/>
              <a:gd name="T23" fmla="*/ 2147483647 h 343"/>
              <a:gd name="T24" fmla="*/ 2147483647 w 342"/>
              <a:gd name="T25" fmla="*/ 2147483647 h 343"/>
              <a:gd name="T26" fmla="*/ 2147483647 w 342"/>
              <a:gd name="T27" fmla="*/ 2147483647 h 343"/>
              <a:gd name="T28" fmla="*/ 2147483647 w 342"/>
              <a:gd name="T29" fmla="*/ 2147483647 h 343"/>
              <a:gd name="T30" fmla="*/ 2147483647 w 342"/>
              <a:gd name="T31" fmla="*/ 2147483647 h 343"/>
              <a:gd name="T32" fmla="*/ 2147483647 w 342"/>
              <a:gd name="T33" fmla="*/ 2147483647 h 343"/>
              <a:gd name="T34" fmla="*/ 2147483647 w 342"/>
              <a:gd name="T35" fmla="*/ 2147483647 h 3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2" h="343">
                <a:moveTo>
                  <a:pt x="342" y="45"/>
                </a:moveTo>
                <a:cubicBezTo>
                  <a:pt x="342" y="20"/>
                  <a:pt x="322" y="0"/>
                  <a:pt x="298" y="0"/>
                </a:cubicBezTo>
                <a:cubicBezTo>
                  <a:pt x="44" y="0"/>
                  <a:pt x="44" y="0"/>
                  <a:pt x="44" y="0"/>
                </a:cubicBezTo>
                <a:cubicBezTo>
                  <a:pt x="20" y="0"/>
                  <a:pt x="0" y="20"/>
                  <a:pt x="0" y="45"/>
                </a:cubicBezTo>
                <a:cubicBezTo>
                  <a:pt x="0" y="298"/>
                  <a:pt x="0" y="298"/>
                  <a:pt x="0" y="298"/>
                </a:cubicBezTo>
                <a:cubicBezTo>
                  <a:pt x="0" y="323"/>
                  <a:pt x="20" y="343"/>
                  <a:pt x="44" y="343"/>
                </a:cubicBezTo>
                <a:cubicBezTo>
                  <a:pt x="298" y="343"/>
                  <a:pt x="298" y="343"/>
                  <a:pt x="298" y="343"/>
                </a:cubicBezTo>
                <a:cubicBezTo>
                  <a:pt x="322" y="343"/>
                  <a:pt x="342" y="323"/>
                  <a:pt x="342" y="298"/>
                </a:cubicBezTo>
                <a:lnTo>
                  <a:pt x="342" y="45"/>
                </a:lnTo>
                <a:close/>
                <a:moveTo>
                  <a:pt x="313" y="298"/>
                </a:moveTo>
                <a:cubicBezTo>
                  <a:pt x="313" y="306"/>
                  <a:pt x="306" y="313"/>
                  <a:pt x="298" y="313"/>
                </a:cubicBezTo>
                <a:cubicBezTo>
                  <a:pt x="44" y="313"/>
                  <a:pt x="44" y="313"/>
                  <a:pt x="44" y="313"/>
                </a:cubicBezTo>
                <a:cubicBezTo>
                  <a:pt x="36" y="313"/>
                  <a:pt x="29" y="306"/>
                  <a:pt x="29" y="298"/>
                </a:cubicBezTo>
                <a:cubicBezTo>
                  <a:pt x="29" y="45"/>
                  <a:pt x="29" y="45"/>
                  <a:pt x="29" y="45"/>
                </a:cubicBezTo>
                <a:cubicBezTo>
                  <a:pt x="29" y="36"/>
                  <a:pt x="36" y="29"/>
                  <a:pt x="44" y="29"/>
                </a:cubicBezTo>
                <a:cubicBezTo>
                  <a:pt x="298" y="29"/>
                  <a:pt x="298" y="29"/>
                  <a:pt x="298" y="29"/>
                </a:cubicBezTo>
                <a:cubicBezTo>
                  <a:pt x="306" y="29"/>
                  <a:pt x="313" y="36"/>
                  <a:pt x="313" y="45"/>
                </a:cubicBezTo>
                <a:lnTo>
                  <a:pt x="313" y="298"/>
                </a:lnTo>
                <a:close/>
              </a:path>
            </a:pathLst>
          </a:custGeom>
          <a:solidFill>
            <a:srgbClr val="FFFFFF"/>
          </a:solid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par>
                                <p:cTn id="50" presetID="22" presetClass="entr" presetSubtype="8" fill="hold" grpId="0" nodeType="withEffect">
                                  <p:stCondLst>
                                    <p:cond delay="140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500" fill="hold"/>
                                        <p:tgtEl>
                                          <p:spTgt spid="16"/>
                                        </p:tgtEl>
                                        <p:attrNameLst>
                                          <p:attrName>ppt_w</p:attrName>
                                        </p:attrNameLst>
                                      </p:cBhvr>
                                      <p:tavLst>
                                        <p:tav tm="0">
                                          <p:val>
                                            <p:fltVal val="0"/>
                                          </p:val>
                                        </p:tav>
                                        <p:tav tm="100000">
                                          <p:val>
                                            <p:strVal val="#ppt_w"/>
                                          </p:val>
                                        </p:tav>
                                      </p:tavLst>
                                    </p:anim>
                                    <p:anim calcmode="lin" valueType="num">
                                      <p:cBhvr>
                                        <p:cTn id="61" dur="500" fill="hold"/>
                                        <p:tgtEl>
                                          <p:spTgt spid="16"/>
                                        </p:tgtEl>
                                        <p:attrNameLst>
                                          <p:attrName>ppt_h</p:attrName>
                                        </p:attrNameLst>
                                      </p:cBhvr>
                                      <p:tavLst>
                                        <p:tav tm="0">
                                          <p:val>
                                            <p:fltVal val="0"/>
                                          </p:val>
                                        </p:tav>
                                        <p:tav tm="100000">
                                          <p:val>
                                            <p:strVal val="#ppt_h"/>
                                          </p:val>
                                        </p:tav>
                                      </p:tavLst>
                                    </p:anim>
                                    <p:animEffect transition="in" filter="fade">
                                      <p:cBhvr>
                                        <p:cTn id="62" dur="500"/>
                                        <p:tgtEl>
                                          <p:spTgt spid="16"/>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500" fill="hold"/>
                                        <p:tgtEl>
                                          <p:spTgt spid="19"/>
                                        </p:tgtEl>
                                        <p:attrNameLst>
                                          <p:attrName>ppt_w</p:attrName>
                                        </p:attrNameLst>
                                      </p:cBhvr>
                                      <p:tavLst>
                                        <p:tav tm="0">
                                          <p:val>
                                            <p:fltVal val="0"/>
                                          </p:val>
                                        </p:tav>
                                        <p:tav tm="100000">
                                          <p:val>
                                            <p:strVal val="#ppt_w"/>
                                          </p:val>
                                        </p:tav>
                                      </p:tavLst>
                                    </p:anim>
                                    <p:anim calcmode="lin" valueType="num">
                                      <p:cBhvr>
                                        <p:cTn id="66" dur="500" fill="hold"/>
                                        <p:tgtEl>
                                          <p:spTgt spid="19"/>
                                        </p:tgtEl>
                                        <p:attrNameLst>
                                          <p:attrName>ppt_h</p:attrName>
                                        </p:attrNameLst>
                                      </p:cBhvr>
                                      <p:tavLst>
                                        <p:tav tm="0">
                                          <p:val>
                                            <p:fltVal val="0"/>
                                          </p:val>
                                        </p:tav>
                                        <p:tav tm="100000">
                                          <p:val>
                                            <p:strVal val="#ppt_h"/>
                                          </p:val>
                                        </p:tav>
                                      </p:tavLst>
                                    </p:anim>
                                    <p:animEffect transition="in" filter="fade">
                                      <p:cBhvr>
                                        <p:cTn id="67" dur="500"/>
                                        <p:tgtEl>
                                          <p:spTgt spid="19"/>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fltVal val="0"/>
                                          </p:val>
                                        </p:tav>
                                        <p:tav tm="100000">
                                          <p:val>
                                            <p:strVal val="#ppt_h"/>
                                          </p:val>
                                        </p:tav>
                                      </p:tavLst>
                                    </p:anim>
                                    <p:animEffect transition="in" filter="fade">
                                      <p:cBhvr>
                                        <p:cTn id="72" dur="500"/>
                                        <p:tgtEl>
                                          <p:spTgt spid="22"/>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ppt_w</p:attrName>
                                        </p:attrNameLst>
                                      </p:cBhvr>
                                      <p:tavLst>
                                        <p:tav tm="0">
                                          <p:val>
                                            <p:fltVal val="0"/>
                                          </p:val>
                                        </p:tav>
                                        <p:tav tm="100000">
                                          <p:val>
                                            <p:strVal val="#ppt_w"/>
                                          </p:val>
                                        </p:tav>
                                      </p:tavLst>
                                    </p:anim>
                                    <p:anim calcmode="lin" valueType="num">
                                      <p:cBhvr>
                                        <p:cTn id="76" dur="500" fill="hold"/>
                                        <p:tgtEl>
                                          <p:spTgt spid="25"/>
                                        </p:tgtEl>
                                        <p:attrNameLst>
                                          <p:attrName>ppt_h</p:attrName>
                                        </p:attrNameLst>
                                      </p:cBhvr>
                                      <p:tavLst>
                                        <p:tav tm="0">
                                          <p:val>
                                            <p:fltVal val="0"/>
                                          </p:val>
                                        </p:tav>
                                        <p:tav tm="100000">
                                          <p:val>
                                            <p:strVal val="#ppt_h"/>
                                          </p:val>
                                        </p:tav>
                                      </p:tavLst>
                                    </p:anim>
                                    <p:animEffect transition="in" filter="fade">
                                      <p:cBhvr>
                                        <p:cTn id="77" dur="500"/>
                                        <p:tgtEl>
                                          <p:spTgt spid="25"/>
                                        </p:tgtEl>
                                      </p:cBhvr>
                                    </p:animEffect>
                                  </p:childTnLst>
                                </p:cTn>
                              </p:par>
                              <p:par>
                                <p:cTn id="78" presetID="53" presetClass="entr" presetSubtype="16" fill="hold" grpId="0" nodeType="withEffect">
                                  <p:stCondLst>
                                    <p:cond delay="400"/>
                                  </p:stCondLst>
                                  <p:childTnLst>
                                    <p:set>
                                      <p:cBhvr>
                                        <p:cTn id="79" dur="1" fill="hold">
                                          <p:stCondLst>
                                            <p:cond delay="0"/>
                                          </p:stCondLst>
                                        </p:cTn>
                                        <p:tgtEl>
                                          <p:spTgt spid="28"/>
                                        </p:tgtEl>
                                        <p:attrNameLst>
                                          <p:attrName>style.visibility</p:attrName>
                                        </p:attrNameLst>
                                      </p:cBhvr>
                                      <p:to>
                                        <p:strVal val="visible"/>
                                      </p:to>
                                    </p:set>
                                    <p:anim calcmode="lin" valueType="num">
                                      <p:cBhvr>
                                        <p:cTn id="80" dur="500" fill="hold"/>
                                        <p:tgtEl>
                                          <p:spTgt spid="28"/>
                                        </p:tgtEl>
                                        <p:attrNameLst>
                                          <p:attrName>ppt_w</p:attrName>
                                        </p:attrNameLst>
                                      </p:cBhvr>
                                      <p:tavLst>
                                        <p:tav tm="0">
                                          <p:val>
                                            <p:fltVal val="0"/>
                                          </p:val>
                                        </p:tav>
                                        <p:tav tm="100000">
                                          <p:val>
                                            <p:strVal val="#ppt_w"/>
                                          </p:val>
                                        </p:tav>
                                      </p:tavLst>
                                    </p:anim>
                                    <p:anim calcmode="lin" valueType="num">
                                      <p:cBhvr>
                                        <p:cTn id="81" dur="500" fill="hold"/>
                                        <p:tgtEl>
                                          <p:spTgt spid="28"/>
                                        </p:tgtEl>
                                        <p:attrNameLst>
                                          <p:attrName>ppt_h</p:attrName>
                                        </p:attrNameLst>
                                      </p:cBhvr>
                                      <p:tavLst>
                                        <p:tav tm="0">
                                          <p:val>
                                            <p:fltVal val="0"/>
                                          </p:val>
                                        </p:tav>
                                        <p:tav tm="100000">
                                          <p:val>
                                            <p:strVal val="#ppt_h"/>
                                          </p:val>
                                        </p:tav>
                                      </p:tavLst>
                                    </p:anim>
                                    <p:animEffect transition="in" filter="fade">
                                      <p:cBhvr>
                                        <p:cTn id="82" dur="500"/>
                                        <p:tgtEl>
                                          <p:spTgt spid="28"/>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p:cTn id="85" dur="500" fill="hold"/>
                                        <p:tgtEl>
                                          <p:spTgt spid="33"/>
                                        </p:tgtEl>
                                        <p:attrNameLst>
                                          <p:attrName>ppt_w</p:attrName>
                                        </p:attrNameLst>
                                      </p:cBhvr>
                                      <p:tavLst>
                                        <p:tav tm="0">
                                          <p:val>
                                            <p:fltVal val="0"/>
                                          </p:val>
                                        </p:tav>
                                        <p:tav tm="100000">
                                          <p:val>
                                            <p:strVal val="#ppt_w"/>
                                          </p:val>
                                        </p:tav>
                                      </p:tavLst>
                                    </p:anim>
                                    <p:anim calcmode="lin" valueType="num">
                                      <p:cBhvr>
                                        <p:cTn id="86" dur="500" fill="hold"/>
                                        <p:tgtEl>
                                          <p:spTgt spid="33"/>
                                        </p:tgtEl>
                                        <p:attrNameLst>
                                          <p:attrName>ppt_h</p:attrName>
                                        </p:attrNameLst>
                                      </p:cBhvr>
                                      <p:tavLst>
                                        <p:tav tm="0">
                                          <p:val>
                                            <p:fltVal val="0"/>
                                          </p:val>
                                        </p:tav>
                                        <p:tav tm="100000">
                                          <p:val>
                                            <p:strVal val="#ppt_h"/>
                                          </p:val>
                                        </p:tav>
                                      </p:tavLst>
                                    </p:anim>
                                    <p:animEffect transition="in" filter="fade">
                                      <p:cBhvr>
                                        <p:cTn id="8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P spid="9" grpId="0" bldLvl="0" animBg="1"/>
      <p:bldP spid="10" grpId="0" bldLvl="0" animBg="1"/>
      <p:bldP spid="11" grpId="0" bldLvl="0" animBg="1"/>
      <p:bldP spid="12" grpId="0"/>
      <p:bldP spid="31" grpId="0" bldLvl="0" animBg="1"/>
      <p:bldP spid="32" grpId="0" bldLvl="0" animBg="1"/>
      <p:bldP spid="13" grpId="0" bldLvl="0" animBg="1"/>
      <p:bldP spid="16" grpId="0" bldLvl="0" animBg="1"/>
      <p:bldP spid="19" grpId="0" bldLvl="0" animBg="1"/>
      <p:bldP spid="22" grpId="0" bldLvl="0" animBg="1"/>
      <p:bldP spid="25" grpId="0" bldLvl="0" animBg="1"/>
      <p:bldP spid="28" grpId="0" bldLvl="0" animBg="1"/>
      <p:bldP spid="3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74761" name="组合 4"/>
          <p:cNvGrpSpPr>
            <a:grpSpLocks/>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6"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运维管理：校正</a:t>
            </a:r>
          </a:p>
        </p:txBody>
      </p:sp>
      <p:pic>
        <p:nvPicPr>
          <p:cNvPr id="2" name="图片 1">
            <a:extLst>
              <a:ext uri="{FF2B5EF4-FFF2-40B4-BE49-F238E27FC236}">
                <a16:creationId xmlns:a16="http://schemas.microsoft.com/office/drawing/2014/main" id="{4A668954-D346-4BED-9231-73FF95ECB49E}"/>
              </a:ext>
            </a:extLst>
          </p:cNvPr>
          <p:cNvPicPr>
            <a:picLocks noChangeAspect="1"/>
          </p:cNvPicPr>
          <p:nvPr/>
        </p:nvPicPr>
        <p:blipFill>
          <a:blip r:embed="rId4"/>
          <a:stretch>
            <a:fillRect/>
          </a:stretch>
        </p:blipFill>
        <p:spPr>
          <a:xfrm>
            <a:off x="3927642" y="1329764"/>
            <a:ext cx="6813550" cy="3861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E5FC8992-D0E5-4B93-81EB-DD58CA5C8AD4}"/>
              </a:ext>
            </a:extLst>
          </p:cNvPr>
          <p:cNvPicPr>
            <a:picLocks noChangeAspect="1"/>
          </p:cNvPicPr>
          <p:nvPr/>
        </p:nvPicPr>
        <p:blipFill>
          <a:blip r:embed="rId5"/>
          <a:stretch>
            <a:fillRect/>
          </a:stretch>
        </p:blipFill>
        <p:spPr>
          <a:xfrm>
            <a:off x="941150" y="3212353"/>
            <a:ext cx="5158448" cy="2719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4448211"/>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1442" name="组合 4"/>
          <p:cNvGrpSpPr>
            <a:grpSpLocks/>
          </p:cNvGrpSpPr>
          <p:nvPr/>
        </p:nvGrpSpPr>
        <p:grpSpPr bwMode="auto">
          <a:xfrm rot="5400000">
            <a:off x="-13493" y="15081"/>
            <a:ext cx="681038" cy="650875"/>
            <a:chOff x="0" y="0"/>
            <a:chExt cx="1122635" cy="1072913"/>
          </a:xfrm>
        </p:grpSpPr>
        <p:sp>
          <p:nvSpPr>
            <p:cNvPr id="61457"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458"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19" name="文本框 10"/>
          <p:cNvSpPr txBox="1">
            <a:spLocks noChangeArrowheads="1"/>
          </p:cNvSpPr>
          <p:nvPr/>
        </p:nvSpPr>
        <p:spPr bwMode="auto">
          <a:xfrm>
            <a:off x="739775" y="219075"/>
            <a:ext cx="57297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fontAlgn="base">
              <a:spcBef>
                <a:spcPct val="0"/>
              </a:spcBef>
              <a:spcAft>
                <a:spcPct val="0"/>
              </a:spcAft>
              <a:buFont typeface="Arial" charset="0"/>
              <a:defRPr kumimoji="1" sz="2400">
                <a:solidFill>
                  <a:schemeClr val="tx1"/>
                </a:solidFill>
                <a:latin typeface="Calibri" charset="0"/>
                <a:ea typeface="宋体" charset="0"/>
              </a:defRPr>
            </a:lvl6pPr>
            <a:lvl7pPr marL="2971800" indent="-228600" fontAlgn="base">
              <a:spcBef>
                <a:spcPct val="0"/>
              </a:spcBef>
              <a:spcAft>
                <a:spcPct val="0"/>
              </a:spcAft>
              <a:buFont typeface="Arial" charset="0"/>
              <a:defRPr kumimoji="1" sz="2400">
                <a:solidFill>
                  <a:schemeClr val="tx1"/>
                </a:solidFill>
                <a:latin typeface="Calibri" charset="0"/>
                <a:ea typeface="宋体" charset="0"/>
              </a:defRPr>
            </a:lvl7pPr>
            <a:lvl8pPr marL="3429000" indent="-228600" fontAlgn="base">
              <a:spcBef>
                <a:spcPct val="0"/>
              </a:spcBef>
              <a:spcAft>
                <a:spcPct val="0"/>
              </a:spcAft>
              <a:buFont typeface="Arial" charset="0"/>
              <a:defRPr kumimoji="1" sz="2400">
                <a:solidFill>
                  <a:schemeClr val="tx1"/>
                </a:solidFill>
                <a:latin typeface="Calibri" charset="0"/>
                <a:ea typeface="宋体" charset="0"/>
              </a:defRPr>
            </a:lvl8pPr>
            <a:lvl9pPr marL="3886200" indent="-228600" fontAlgn="base">
              <a:spcBef>
                <a:spcPct val="0"/>
              </a:spcBef>
              <a:spcAft>
                <a:spcPct val="0"/>
              </a:spcAft>
              <a:buFont typeface="Arial" charset="0"/>
              <a:defRPr kumimoji="1" sz="2400">
                <a:solidFill>
                  <a:schemeClr val="tx1"/>
                </a:solidFill>
                <a:latin typeface="Calibri" charset="0"/>
                <a:ea typeface="宋体" charset="0"/>
              </a:defRPr>
            </a:lvl9pPr>
          </a:lstStyle>
          <a:p>
            <a:r>
              <a:rPr kumimoji="0" lang="zh-CN" altLang="en-US" b="1" dirty="0">
                <a:solidFill>
                  <a:schemeClr val="bg1"/>
                </a:solidFill>
                <a:latin typeface="微软雅黑" charset="0"/>
                <a:ea typeface="微软雅黑" charset="0"/>
                <a:cs typeface="微软雅黑" charset="0"/>
              </a:rPr>
              <a:t>     运维管理：接口对接</a:t>
            </a:r>
          </a:p>
        </p:txBody>
      </p:sp>
      <p:graphicFrame>
        <p:nvGraphicFramePr>
          <p:cNvPr id="10" name="图示 9">
            <a:extLst>
              <a:ext uri="{FF2B5EF4-FFF2-40B4-BE49-F238E27FC236}">
                <a16:creationId xmlns:a16="http://schemas.microsoft.com/office/drawing/2014/main" id="{7332B0A7-34CD-4BAC-906F-0E8AF9DD4369}"/>
              </a:ext>
            </a:extLst>
          </p:cNvPr>
          <p:cNvGraphicFramePr/>
          <p:nvPr>
            <p:extLst>
              <p:ext uri="{D42A27DB-BD31-4B8C-83A1-F6EECF244321}">
                <p14:modId xmlns:p14="http://schemas.microsoft.com/office/powerpoint/2010/main" val="39413714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405125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cxnSp>
        <p:nvCxnSpPr>
          <p:cNvPr id="6" name="直接连接符 5"/>
          <p:cNvCxnSpPr/>
          <p:nvPr/>
        </p:nvCxnSpPr>
        <p:spPr>
          <a:xfrm flipV="1">
            <a:off x="3140075" y="2597150"/>
            <a:ext cx="2852738" cy="1516063"/>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5034280" y="2640330"/>
            <a:ext cx="1071245" cy="255714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6051550" y="2562225"/>
            <a:ext cx="1066165" cy="247586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051550" y="2562225"/>
            <a:ext cx="2874645" cy="143446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sp>
        <p:nvSpPr>
          <p:cNvPr id="69" name="椭圆 68"/>
          <p:cNvSpPr>
            <a:spLocks noChangeArrowheads="1"/>
          </p:cNvSpPr>
          <p:nvPr/>
        </p:nvSpPr>
        <p:spPr bwMode="auto">
          <a:xfrm>
            <a:off x="4461193" y="4972368"/>
            <a:ext cx="947737"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0" name="椭圆 69"/>
          <p:cNvSpPr>
            <a:spLocks noChangeArrowheads="1"/>
          </p:cNvSpPr>
          <p:nvPr/>
        </p:nvSpPr>
        <p:spPr bwMode="auto">
          <a:xfrm>
            <a:off x="6699885" y="4847273"/>
            <a:ext cx="1041400" cy="104298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1" name="椭圆 70"/>
          <p:cNvSpPr>
            <a:spLocks noChangeArrowheads="1"/>
          </p:cNvSpPr>
          <p:nvPr/>
        </p:nvSpPr>
        <p:spPr bwMode="auto">
          <a:xfrm>
            <a:off x="8456613" y="3485198"/>
            <a:ext cx="946150" cy="94773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grpSp>
        <p:nvGrpSpPr>
          <p:cNvPr id="46095" name="组合 74"/>
          <p:cNvGrpSpPr/>
          <p:nvPr/>
        </p:nvGrpSpPr>
        <p:grpSpPr bwMode="auto">
          <a:xfrm>
            <a:off x="5116512" y="1627188"/>
            <a:ext cx="1870075" cy="1870075"/>
            <a:chOff x="3851771" y="1163107"/>
            <a:chExt cx="1402358" cy="1402358"/>
          </a:xfrm>
        </p:grpSpPr>
        <p:grpSp>
          <p:nvGrpSpPr>
            <p:cNvPr id="76"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solidFill>
                    <a:schemeClr val="tx1"/>
                  </a:solidFill>
                </a:endParaRPr>
              </a:p>
            </p:txBody>
          </p:sp>
          <p:sp>
            <p:nvSpPr>
              <p:cNvPr id="79" name="椭圆 78"/>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p>
            </p:txBody>
          </p:sp>
        </p:grpSp>
        <p:sp>
          <p:nvSpPr>
            <p:cNvPr id="46119" name="TextBox 76"/>
            <p:cNvSpPr txBox="1">
              <a:spLocks noChangeArrowheads="1"/>
            </p:cNvSpPr>
            <p:nvPr/>
          </p:nvSpPr>
          <p:spPr bwMode="auto">
            <a:xfrm>
              <a:off x="4153195" y="1715479"/>
              <a:ext cx="822844" cy="276186"/>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800" b="1" dirty="0">
                  <a:solidFill>
                    <a:srgbClr val="FFCB6F"/>
                  </a:solidFill>
                  <a:latin typeface="微软雅黑" panose="020B0503020204020204" charset="-122"/>
                  <a:ea typeface="微软雅黑" panose="020B0503020204020204" charset="-122"/>
                  <a:cs typeface="微软雅黑" panose="020B0503020204020204" charset="-122"/>
                </a:rPr>
                <a:t>决策分析</a:t>
              </a:r>
              <a:endParaRPr kumimoji="0" lang="zh-CN" altLang="en-US" sz="1800" dirty="0">
                <a:solidFill>
                  <a:srgbClr val="C00000"/>
                </a:solidFill>
                <a:latin typeface="方正兰亭细黑_GBK" charset="0"/>
                <a:ea typeface="方正兰亭细黑_GBK" charset="0"/>
                <a:cs typeface="方正兰亭细黑_GBK" charset="0"/>
              </a:endParaRPr>
            </a:p>
          </p:txBody>
        </p:sp>
      </p:grpSp>
      <p:sp>
        <p:nvSpPr>
          <p:cNvPr id="46098" name="TextBox 83"/>
          <p:cNvSpPr txBox="1">
            <a:spLocks noChangeArrowheads="1"/>
          </p:cNvSpPr>
          <p:nvPr/>
        </p:nvSpPr>
        <p:spPr bwMode="auto">
          <a:xfrm>
            <a:off x="8635048" y="3790950"/>
            <a:ext cx="589280" cy="33718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sz="1600">
                <a:solidFill>
                  <a:schemeClr val="bg1"/>
                </a:solidFill>
              </a:rPr>
              <a:t>维护</a:t>
            </a:r>
            <a:endParaRPr kumimoji="0" lang="zh-CN" sz="1600">
              <a:solidFill>
                <a:srgbClr val="C00000"/>
              </a:solidFill>
              <a:latin typeface="方正兰亭细黑_GBK_M" charset="0"/>
              <a:cs typeface="方正兰亭细黑_GBK_M" charset="0"/>
            </a:endParaRPr>
          </a:p>
        </p:txBody>
      </p:sp>
      <p:sp>
        <p:nvSpPr>
          <p:cNvPr id="46100" name="TextBox 86"/>
          <p:cNvSpPr txBox="1">
            <a:spLocks noChangeArrowheads="1"/>
          </p:cNvSpPr>
          <p:nvPr/>
        </p:nvSpPr>
        <p:spPr bwMode="auto">
          <a:xfrm>
            <a:off x="4640739" y="5277168"/>
            <a:ext cx="589280" cy="33718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sz="1600">
                <a:solidFill>
                  <a:schemeClr val="bg1"/>
                </a:solidFill>
              </a:rPr>
              <a:t>绩效</a:t>
            </a:r>
            <a:endParaRPr kumimoji="0" lang="zh-CN" sz="1600">
              <a:solidFill>
                <a:srgbClr val="C00000"/>
              </a:solidFill>
              <a:latin typeface="方正兰亭细黑_GBK_M" charset="0"/>
              <a:cs typeface="方正兰亭细黑_GBK_M" charset="0"/>
            </a:endParaRPr>
          </a:p>
        </p:txBody>
      </p:sp>
      <p:sp>
        <p:nvSpPr>
          <p:cNvPr id="46101" name="TextBox 87"/>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sp>
        <p:nvSpPr>
          <p:cNvPr id="46102" name="任意多边形 17"/>
          <p:cNvSpPr>
            <a:spLocks noChangeArrowheads="1"/>
          </p:cNvSpPr>
          <p:nvPr/>
        </p:nvSpPr>
        <p:spPr bwMode="auto">
          <a:xfrm rot="10800000">
            <a:off x="0" y="-7938"/>
            <a:ext cx="438150" cy="466726"/>
          </a:xfrm>
          <a:custGeom>
            <a:avLst/>
            <a:gdLst>
              <a:gd name="T0" fmla="*/ 0 w 720076"/>
              <a:gd name="T1" fmla="*/ 1152 h 769798"/>
              <a:gd name="T2" fmla="*/ 0 w 720076"/>
              <a:gd name="T3" fmla="*/ 0 h 769798"/>
              <a:gd name="T4" fmla="*/ 1129 w 720076"/>
              <a:gd name="T5" fmla="*/ 0 h 769798"/>
              <a:gd name="T6" fmla="*/ 1129 w 720076"/>
              <a:gd name="T7" fmla="*/ 208 h 769798"/>
              <a:gd name="T8" fmla="*/ 218 w 720076"/>
              <a:gd name="T9" fmla="*/ 208 h 769798"/>
              <a:gd name="T10" fmla="*/ 218 w 720076"/>
              <a:gd name="T11" fmla="*/ 1152 h 769798"/>
              <a:gd name="T12" fmla="*/ 0 w 720076"/>
              <a:gd name="T13" fmla="*/ 1152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46103" name="任意多边形 18"/>
          <p:cNvSpPr>
            <a:spLocks noChangeArrowheads="1"/>
          </p:cNvSpPr>
          <p:nvPr/>
        </p:nvSpPr>
        <p:spPr bwMode="auto">
          <a:xfrm rot="10800000">
            <a:off x="223838" y="244475"/>
            <a:ext cx="427037" cy="428625"/>
          </a:xfrm>
          <a:custGeom>
            <a:avLst/>
            <a:gdLst>
              <a:gd name="T0" fmla="*/ 0 w 1320800"/>
              <a:gd name="T1" fmla="*/ 0 h 1320800"/>
              <a:gd name="T2" fmla="*/ 1 w 1320800"/>
              <a:gd name="T3" fmla="*/ 0 h 1320800"/>
              <a:gd name="T4" fmla="*/ 1 w 1320800"/>
              <a:gd name="T5" fmla="*/ 0 h 1320800"/>
              <a:gd name="T6" fmla="*/ 1 w 1320800"/>
              <a:gd name="T7" fmla="*/ 0 h 1320800"/>
              <a:gd name="T8" fmla="*/ 1 w 1320800"/>
              <a:gd name="T9" fmla="*/ 0 h 1320800"/>
              <a:gd name="T10" fmla="*/ 0 w 1320800"/>
              <a:gd name="T11" fmla="*/ 0 h 1320800"/>
              <a:gd name="T12" fmla="*/ 0 w 1320800"/>
              <a:gd name="T13" fmla="*/ 1 h 1320800"/>
              <a:gd name="T14" fmla="*/ 0 w 1320800"/>
              <a:gd name="T15" fmla="*/ 1 h 1320800"/>
              <a:gd name="T16" fmla="*/ 0 w 1320800"/>
              <a:gd name="T17" fmla="*/ 1 h 1320800"/>
              <a:gd name="T18" fmla="*/ 0 w 1320800"/>
              <a:gd name="T19" fmla="*/ 1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46104" name="文本框 2"/>
          <p:cNvSpPr txBox="1">
            <a:spLocks noChangeArrowheads="1"/>
          </p:cNvSpPr>
          <p:nvPr/>
        </p:nvSpPr>
        <p:spPr bwMode="auto">
          <a:xfrm>
            <a:off x="6595110" y="5167630"/>
            <a:ext cx="1146175" cy="337185"/>
          </a:xfrm>
          <a:prstGeom prst="rect">
            <a:avLst/>
          </a:prstGeom>
          <a:noFill/>
          <a:ln>
            <a:noFill/>
          </a:ln>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altLang="en-US" sz="1600">
                <a:solidFill>
                  <a:schemeClr val="bg1"/>
                </a:solidFill>
              </a:rPr>
              <a:t>维修</a:t>
            </a:r>
            <a:endParaRPr kumimoji="0" lang="zh-CN" altLang="en-US" sz="1600"/>
          </a:p>
        </p:txBody>
      </p:sp>
      <p:sp>
        <p:nvSpPr>
          <p:cNvPr id="5" name="椭圆 4"/>
          <p:cNvSpPr>
            <a:spLocks noChangeArrowheads="1"/>
          </p:cNvSpPr>
          <p:nvPr/>
        </p:nvSpPr>
        <p:spPr bwMode="auto">
          <a:xfrm>
            <a:off x="2703195" y="3504883"/>
            <a:ext cx="946150"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46106" name="TextBox 85"/>
          <p:cNvSpPr txBox="1">
            <a:spLocks noChangeArrowheads="1"/>
          </p:cNvSpPr>
          <p:nvPr/>
        </p:nvSpPr>
        <p:spPr bwMode="auto">
          <a:xfrm>
            <a:off x="2881313" y="3799205"/>
            <a:ext cx="589280" cy="33718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600">
                <a:solidFill>
                  <a:schemeClr val="bg1"/>
                </a:solidFill>
              </a:rPr>
              <a:t>总览</a:t>
            </a:r>
            <a:endParaRPr kumimoji="0" lang="en-US" altLang="zh-CN" sz="1600">
              <a:solidFill>
                <a:schemeClr val="bg1"/>
              </a:solidFill>
              <a:latin typeface="方正兰亭细黑_GBK_M" charset="0"/>
              <a:cs typeface="方正兰亭细黑_GBK_M" charset="0"/>
            </a:endParaRPr>
          </a:p>
        </p:txBody>
      </p:sp>
      <p:pic>
        <p:nvPicPr>
          <p:cNvPr id="46110"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663" y="1116293"/>
            <a:ext cx="2862263" cy="2863850"/>
          </a:xfrm>
          <a:prstGeom prst="rect">
            <a:avLst/>
          </a:prstGeom>
          <a:noFill/>
          <a:ln>
            <a:noFill/>
          </a:ln>
        </p:spPr>
      </p:pic>
      <p:pic>
        <p:nvPicPr>
          <p:cNvPr id="46112"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8489" y="3171983"/>
            <a:ext cx="1615282" cy="1617028"/>
          </a:xfrm>
          <a:prstGeom prst="rect">
            <a:avLst/>
          </a:prstGeom>
          <a:noFill/>
          <a:ln>
            <a:noFill/>
          </a:ln>
        </p:spPr>
      </p:pic>
      <p:pic>
        <p:nvPicPr>
          <p:cNvPr id="46113"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8853" y="4637961"/>
            <a:ext cx="1615282" cy="1615281"/>
          </a:xfrm>
          <a:prstGeom prst="rect">
            <a:avLst/>
          </a:prstGeom>
          <a:noFill/>
          <a:ln>
            <a:noFill/>
          </a:ln>
        </p:spPr>
      </p:pic>
      <p:pic>
        <p:nvPicPr>
          <p:cNvPr id="4611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2206" y="3150711"/>
            <a:ext cx="1615281" cy="1617028"/>
          </a:xfrm>
          <a:prstGeom prst="rect">
            <a:avLst/>
          </a:prstGeom>
          <a:noFill/>
          <a:ln>
            <a:noFill/>
          </a:ln>
        </p:spPr>
      </p:pic>
      <p:pic>
        <p:nvPicPr>
          <p:cNvPr id="46117"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339" y="4474797"/>
            <a:ext cx="1776810" cy="1778731"/>
          </a:xfrm>
          <a:prstGeom prst="rect">
            <a:avLst/>
          </a:prstGeom>
          <a:noFill/>
          <a:ln>
            <a:noFill/>
          </a:ln>
        </p:spPr>
      </p:pic>
      <p:sp>
        <p:nvSpPr>
          <p:cNvPr id="42" name="文本框 10"/>
          <p:cNvSpPr txBox="1">
            <a:spLocks noChangeArrowheads="1"/>
          </p:cNvSpPr>
          <p:nvPr/>
        </p:nvSpPr>
        <p:spPr bwMode="auto">
          <a:xfrm>
            <a:off x="739775" y="219075"/>
            <a:ext cx="5729754" cy="46166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嘉礴医云系统功能：决策分析</a:t>
            </a:r>
          </a:p>
        </p:txBody>
      </p:sp>
    </p:spTree>
    <p:custDataLst>
      <p:tags r:id="rId2"/>
    </p:custDataLst>
  </p:cSld>
  <p:clrMapOvr>
    <a:overrideClrMapping bg1="lt1" tx1="dk1" bg2="lt2" tx2="dk2" accent1="accent1" accent2="accent2" accent3="accent3" accent4="accent4" accent5="accent5" accent6="accent6" hlink="hlink" folHlink="folHlink"/>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5778" name="文本框 1"/>
          <p:cNvSpPr txBox="1">
            <a:spLocks noChangeArrowheads="1"/>
          </p:cNvSpPr>
          <p:nvPr/>
        </p:nvSpPr>
        <p:spPr bwMode="auto">
          <a:xfrm>
            <a:off x="1306513" y="5541963"/>
            <a:ext cx="1981200" cy="461962"/>
          </a:xfrm>
          <a:prstGeom prst="rect">
            <a:avLst/>
          </a:prstGeom>
          <a:noFill/>
          <a:ln>
            <a:noFill/>
          </a:ln>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solidFill>
                  <a:schemeClr val="bg1"/>
                </a:solidFill>
                <a:latin typeface="微软雅黑" panose="020B0503020204020204" charset="-122"/>
                <a:ea typeface="微软雅黑" panose="020B0503020204020204" charset="-122"/>
                <a:cs typeface="微软雅黑" panose="020B0503020204020204" charset="-122"/>
              </a:rPr>
              <a:t>决策分析</a:t>
            </a:r>
          </a:p>
        </p:txBody>
      </p:sp>
      <p:grpSp>
        <p:nvGrpSpPr>
          <p:cNvPr id="17" name="组合 74"/>
          <p:cNvGrpSpPr/>
          <p:nvPr/>
        </p:nvGrpSpPr>
        <p:grpSpPr bwMode="auto">
          <a:xfrm>
            <a:off x="923925" y="4551363"/>
            <a:ext cx="2057400" cy="1870075"/>
            <a:chOff x="3851771" y="1163107"/>
            <a:chExt cx="1402358" cy="1402358"/>
          </a:xfrm>
        </p:grpSpPr>
        <p:grpSp>
          <p:nvGrpSpPr>
            <p:cNvPr id="18"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solidFill>
                    <a:schemeClr val="tx1"/>
                  </a:solidFill>
                </a:endParaRPr>
              </a:p>
            </p:txBody>
          </p:sp>
          <p:sp>
            <p:nvSpPr>
              <p:cNvPr id="21" name="椭圆 20"/>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p>
            </p:txBody>
          </p:sp>
        </p:grpSp>
        <p:sp>
          <p:nvSpPr>
            <p:cNvPr id="75795" name="TextBox 76"/>
            <p:cNvSpPr txBox="1">
              <a:spLocks noChangeArrowheads="1"/>
            </p:cNvSpPr>
            <p:nvPr/>
          </p:nvSpPr>
          <p:spPr bwMode="auto">
            <a:xfrm>
              <a:off x="4163671" y="1610719"/>
              <a:ext cx="764088" cy="48468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800" b="1">
                  <a:solidFill>
                    <a:srgbClr val="FFCB6F"/>
                  </a:solidFill>
                  <a:latin typeface="微软雅黑" panose="020B0503020204020204" charset="-122"/>
                  <a:ea typeface="微软雅黑" panose="020B0503020204020204" charset="-122"/>
                  <a:cs typeface="微软雅黑" panose="020B0503020204020204" charset="-122"/>
                </a:rPr>
                <a:t>设备运营</a:t>
              </a:r>
              <a:endParaRPr kumimoji="0" lang="en-US" altLang="zh-CN" sz="1800" b="1">
                <a:solidFill>
                  <a:srgbClr val="FFCB6F"/>
                </a:solidFill>
                <a:latin typeface="微软雅黑" panose="020B0503020204020204" charset="-122"/>
                <a:ea typeface="微软雅黑" panose="020B0503020204020204" charset="-122"/>
                <a:cs typeface="微软雅黑" panose="020B0503020204020204" charset="-122"/>
              </a:endParaRPr>
            </a:p>
            <a:p>
              <a:r>
                <a:rPr kumimoji="0" lang="zh-CN" altLang="en-US" sz="1800" b="1">
                  <a:solidFill>
                    <a:srgbClr val="FFCB6F"/>
                  </a:solidFill>
                  <a:latin typeface="微软雅黑" panose="020B0503020204020204" charset="-122"/>
                  <a:ea typeface="微软雅黑" panose="020B0503020204020204" charset="-122"/>
                  <a:cs typeface="微软雅黑" panose="020B0503020204020204" charset="-122"/>
                </a:rPr>
                <a:t>决策分析</a:t>
              </a:r>
            </a:p>
          </p:txBody>
        </p:sp>
      </p:grpSp>
      <p:grpSp>
        <p:nvGrpSpPr>
          <p:cNvPr id="75787" name="组合 4"/>
          <p:cNvGrpSpPr/>
          <p:nvPr/>
        </p:nvGrpSpPr>
        <p:grpSpPr bwMode="auto">
          <a:xfrm rot="5400000">
            <a:off x="-13493" y="-3969"/>
            <a:ext cx="681038" cy="650875"/>
            <a:chOff x="0" y="0"/>
            <a:chExt cx="1122635" cy="1072913"/>
          </a:xfrm>
        </p:grpSpPr>
        <p:sp>
          <p:nvSpPr>
            <p:cNvPr id="75792"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5793"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嘉礴医云</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决策分析</a:t>
            </a:r>
            <a:endParaRPr kumimoji="0" lang="zh-CN" altLang="en-US"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4"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308735" y="1277620"/>
            <a:ext cx="1809115" cy="32188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953385" y="2054225"/>
            <a:ext cx="1760220" cy="3001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123055" y="1330325"/>
            <a:ext cx="1870710" cy="3329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644300" y="1613441"/>
            <a:ext cx="2032850" cy="322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290752" y="2000857"/>
            <a:ext cx="1845627" cy="3211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4"/>
          <p:cNvPicPr>
            <a:picLocks noChangeAspect="1" noChangeArrowheads="1"/>
          </p:cNvPicPr>
          <p:nvPr/>
        </p:nvPicPr>
        <p:blipFill>
          <a:blip r:embed="rId10">
            <a:extLst>
              <a:ext uri="{28A0092B-C50C-407E-A947-70E740481C1C}">
                <a14:useLocalDpi xmlns:a14="http://schemas.microsoft.com/office/drawing/2010/main" val="0"/>
              </a:ext>
            </a:extLst>
          </a:blip>
          <a:srcRect t="376" b="5636"/>
          <a:stretch>
            <a:fillRect/>
          </a:stretch>
        </p:blipFill>
        <p:spPr>
          <a:xfrm>
            <a:off x="8936465" y="1647752"/>
            <a:ext cx="2038240" cy="3408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5785" name="图片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513" y="3935413"/>
            <a:ext cx="3148012" cy="3151187"/>
          </a:xfrm>
          <a:prstGeom prst="rect">
            <a:avLst/>
          </a:prstGeom>
          <a:noFill/>
          <a:ln>
            <a:noFill/>
          </a:ln>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100000">
                                          <p:val>
                                            <p:strVal val="#ppt_x"/>
                                          </p:val>
                                        </p:tav>
                                      </p:tavLst>
                                    </p:anim>
                                    <p:anim calcmode="lin" valueType="num">
                                      <p:cBhvr>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7" name="TextBox 86"/>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grpSp>
        <p:nvGrpSpPr>
          <p:cNvPr id="75787" name="组合 4"/>
          <p:cNvGrpSpPr/>
          <p:nvPr/>
        </p:nvGrpSpPr>
        <p:grpSpPr bwMode="auto">
          <a:xfrm rot="5400000">
            <a:off x="-13493" y="-3969"/>
            <a:ext cx="681038" cy="650875"/>
            <a:chOff x="0" y="0"/>
            <a:chExt cx="1122635" cy="1072913"/>
          </a:xfrm>
        </p:grpSpPr>
        <p:sp>
          <p:nvSpPr>
            <p:cNvPr id="75792"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5793"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决策分析</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：总览</a:t>
            </a:r>
          </a:p>
        </p:txBody>
      </p:sp>
      <p:sp>
        <p:nvSpPr>
          <p:cNvPr id="67586" name="矩形 8"/>
          <p:cNvSpPr>
            <a:spLocks noChangeArrowheads="1"/>
          </p:cNvSpPr>
          <p:nvPr/>
        </p:nvSpPr>
        <p:spPr bwMode="auto">
          <a:xfrm>
            <a:off x="1334770" y="5529898"/>
            <a:ext cx="5292725" cy="607695"/>
          </a:xfrm>
          <a:prstGeom prst="rect">
            <a:avLst/>
          </a:prstGeom>
          <a:noFill/>
          <a:ln>
            <a:noFill/>
          </a:ln>
        </p:spPr>
        <p:txBody>
          <a:bodyPr>
            <a:spAutoFit/>
          </a:bodyPr>
          <a:lstStyle/>
          <a:p>
            <a:pPr marL="285750" indent="-285750">
              <a:lnSpc>
                <a:spcPct val="120000"/>
              </a:lnSpc>
              <a:buFont typeface="Arial" panose="020B0604020202020204" pitchFamily="34" charset="0"/>
              <a:buChar char="•"/>
            </a:pP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总览</a:t>
            </a:r>
            <a:r>
              <a:rPr lang="en-US" altLang="zh-CN"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展示医院科室总数，设备折旧，维修数等。同时提供了不同组合的查询条件，提供更精细的分析。</a:t>
            </a:r>
          </a:p>
        </p:txBody>
      </p:sp>
      <p:pic>
        <p:nvPicPr>
          <p:cNvPr id="7" name="图片 6"/>
          <p:cNvPicPr>
            <a:picLocks noChangeAspect="1"/>
          </p:cNvPicPr>
          <p:nvPr/>
        </p:nvPicPr>
        <p:blipFill>
          <a:blip r:embed="rId5"/>
          <a:stretch>
            <a:fillRect/>
          </a:stretch>
        </p:blipFill>
        <p:spPr>
          <a:xfrm>
            <a:off x="1148080" y="1419860"/>
            <a:ext cx="3238191"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6"/>
          <a:stretch>
            <a:fillRect/>
          </a:stretch>
        </p:blipFill>
        <p:spPr>
          <a:xfrm>
            <a:off x="4632960" y="1419860"/>
            <a:ext cx="3211601"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7"/>
          <a:stretch>
            <a:fillRect/>
          </a:stretch>
        </p:blipFill>
        <p:spPr>
          <a:xfrm>
            <a:off x="1148080" y="3369945"/>
            <a:ext cx="3309754"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8"/>
          <a:stretch>
            <a:fillRect/>
          </a:stretch>
        </p:blipFill>
        <p:spPr>
          <a:xfrm>
            <a:off x="4632960" y="3369945"/>
            <a:ext cx="3325916"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文本框 9"/>
          <p:cNvSpPr txBox="1">
            <a:spLocks noChangeArrowheads="1"/>
          </p:cNvSpPr>
          <p:nvPr/>
        </p:nvSpPr>
        <p:spPr bwMode="auto">
          <a:xfrm>
            <a:off x="9116060" y="1557020"/>
            <a:ext cx="1579245" cy="645160"/>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en-US" altLang="zh-CN"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a:t>
            </a:r>
            <a:r>
              <a:rPr kumimoji="0" lang="zh-CN" altLang="en-US"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总 览</a:t>
            </a:r>
          </a:p>
        </p:txBody>
      </p:sp>
      <p:sp>
        <p:nvSpPr>
          <p:cNvPr id="37" name="六边形 38"/>
          <p:cNvSpPr>
            <a:spLocks noChangeArrowheads="1"/>
          </p:cNvSpPr>
          <p:nvPr/>
        </p:nvSpPr>
        <p:spPr bwMode="auto">
          <a:xfrm>
            <a:off x="8860790" y="1392555"/>
            <a:ext cx="2227580" cy="974090"/>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7" name="TextBox 86"/>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grpSp>
        <p:nvGrpSpPr>
          <p:cNvPr id="75787" name="组合 4"/>
          <p:cNvGrpSpPr/>
          <p:nvPr/>
        </p:nvGrpSpPr>
        <p:grpSpPr bwMode="auto">
          <a:xfrm rot="5400000">
            <a:off x="-13493" y="-3969"/>
            <a:ext cx="681038" cy="650875"/>
            <a:chOff x="0" y="0"/>
            <a:chExt cx="1122635" cy="1072913"/>
          </a:xfrm>
        </p:grpSpPr>
        <p:sp>
          <p:nvSpPr>
            <p:cNvPr id="75792"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5793"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决策分析</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：绩效</a:t>
            </a:r>
            <a:endParaRPr kumimoji="0" lang="en-US" altLang="zh-CN"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7586" name="矩形 8"/>
          <p:cNvSpPr>
            <a:spLocks noChangeArrowheads="1"/>
          </p:cNvSpPr>
          <p:nvPr/>
        </p:nvSpPr>
        <p:spPr bwMode="auto">
          <a:xfrm>
            <a:off x="1334770" y="5530215"/>
            <a:ext cx="6510655" cy="866140"/>
          </a:xfrm>
          <a:prstGeom prst="rect">
            <a:avLst/>
          </a:prstGeom>
          <a:noFill/>
          <a:ln>
            <a:noFill/>
          </a:ln>
        </p:spPr>
        <p:txBody>
          <a:bodyPr wrap="square">
            <a:spAutoFit/>
          </a:bodyPr>
          <a:lstStyle/>
          <a:p>
            <a:pPr marL="285750" indent="-285750">
              <a:lnSpc>
                <a:spcPct val="120000"/>
              </a:lnSpc>
              <a:buFont typeface="Arial" panose="020B0604020202020204" pitchFamily="34" charset="0"/>
              <a:buChar char="•"/>
            </a:pPr>
            <a:r>
              <a:rPr lang="zh-CN"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绩效</a:t>
            </a:r>
            <a:r>
              <a:rPr lang="en-US" altLang="zh-CN"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a:t>
            </a:r>
            <a:r>
              <a:rPr sz="1400" dirty="0" err="1">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分析医院设备绩效情况，需要医院的HIS、LIS、PACS等系统提供数据支持</a:t>
            </a:r>
            <a:r>
              <a:rPr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结合</a:t>
            </a:r>
            <a:r>
              <a:rPr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医院科室及财务部门确认不同设备类型的收费项目。在这些数据基础上，反映出医院不同部门的设备绩效情况。</a:t>
            </a:r>
          </a:p>
        </p:txBody>
      </p:sp>
      <p:sp>
        <p:nvSpPr>
          <p:cNvPr id="36" name="文本框 9"/>
          <p:cNvSpPr txBox="1">
            <a:spLocks noChangeArrowheads="1"/>
          </p:cNvSpPr>
          <p:nvPr/>
        </p:nvSpPr>
        <p:spPr bwMode="auto">
          <a:xfrm>
            <a:off x="9116060" y="1557020"/>
            <a:ext cx="1579245" cy="645160"/>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en-US" altLang="zh-CN"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a:t>
            </a:r>
            <a:r>
              <a:rPr kumimoji="0" lang="zh-CN" altLang="en-US"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绩 效 </a:t>
            </a:r>
          </a:p>
        </p:txBody>
      </p:sp>
      <p:sp>
        <p:nvSpPr>
          <p:cNvPr id="37" name="六边形 38"/>
          <p:cNvSpPr>
            <a:spLocks noChangeArrowheads="1"/>
          </p:cNvSpPr>
          <p:nvPr/>
        </p:nvSpPr>
        <p:spPr bwMode="auto">
          <a:xfrm>
            <a:off x="8860790" y="1392555"/>
            <a:ext cx="2227580" cy="974090"/>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pic>
        <p:nvPicPr>
          <p:cNvPr id="3" name="图片 2"/>
          <p:cNvPicPr>
            <a:picLocks noChangeAspect="1"/>
          </p:cNvPicPr>
          <p:nvPr/>
        </p:nvPicPr>
        <p:blipFill>
          <a:blip r:embed="rId5"/>
          <a:stretch>
            <a:fillRect/>
          </a:stretch>
        </p:blipFill>
        <p:spPr>
          <a:xfrm>
            <a:off x="1105535" y="1419860"/>
            <a:ext cx="3351854"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6"/>
          <a:stretch>
            <a:fillRect/>
          </a:stretch>
        </p:blipFill>
        <p:spPr>
          <a:xfrm>
            <a:off x="4632960" y="1419860"/>
            <a:ext cx="3376845"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7"/>
          <a:stretch>
            <a:fillRect/>
          </a:stretch>
        </p:blipFill>
        <p:spPr>
          <a:xfrm>
            <a:off x="1105535" y="3369945"/>
            <a:ext cx="3378715"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8"/>
          <a:stretch>
            <a:fillRect/>
          </a:stretch>
        </p:blipFill>
        <p:spPr>
          <a:xfrm>
            <a:off x="4672330" y="3340063"/>
            <a:ext cx="3337823"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7" name="TextBox 86"/>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grpSp>
        <p:nvGrpSpPr>
          <p:cNvPr id="75787" name="组合 4"/>
          <p:cNvGrpSpPr/>
          <p:nvPr/>
        </p:nvGrpSpPr>
        <p:grpSpPr bwMode="auto">
          <a:xfrm rot="5400000">
            <a:off x="-13493" y="-3969"/>
            <a:ext cx="681038" cy="650875"/>
            <a:chOff x="0" y="0"/>
            <a:chExt cx="1122635" cy="1072913"/>
          </a:xfrm>
        </p:grpSpPr>
        <p:sp>
          <p:nvSpPr>
            <p:cNvPr id="75792"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5793"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决策分析</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：维修</a:t>
            </a:r>
          </a:p>
        </p:txBody>
      </p:sp>
      <p:sp>
        <p:nvSpPr>
          <p:cNvPr id="67586" name="矩形 8"/>
          <p:cNvSpPr>
            <a:spLocks noChangeArrowheads="1"/>
          </p:cNvSpPr>
          <p:nvPr/>
        </p:nvSpPr>
        <p:spPr bwMode="auto">
          <a:xfrm>
            <a:off x="1334770" y="5530215"/>
            <a:ext cx="5483860" cy="349250"/>
          </a:xfrm>
          <a:prstGeom prst="rect">
            <a:avLst/>
          </a:prstGeom>
          <a:noFill/>
          <a:ln>
            <a:noFill/>
          </a:ln>
        </p:spPr>
        <p:txBody>
          <a:bodyPr wrap="square">
            <a:spAutoFit/>
          </a:bodyPr>
          <a:lstStyle/>
          <a:p>
            <a:pPr marL="285750" indent="-285750">
              <a:lnSpc>
                <a:spcPct val="120000"/>
              </a:lnSpc>
              <a:buFont typeface="Arial" panose="020B0604020202020204" pitchFamily="34" charset="0"/>
              <a:buChar char="•"/>
            </a:pP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维修</a:t>
            </a:r>
            <a:r>
              <a:rPr lang="en-US" altLang="zh-CN"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按照维修费用、次数、备件等，展现出医院的维修情况。</a:t>
            </a:r>
          </a:p>
        </p:txBody>
      </p:sp>
      <p:sp>
        <p:nvSpPr>
          <p:cNvPr id="36" name="文本框 9"/>
          <p:cNvSpPr txBox="1">
            <a:spLocks noChangeArrowheads="1"/>
          </p:cNvSpPr>
          <p:nvPr/>
        </p:nvSpPr>
        <p:spPr bwMode="auto">
          <a:xfrm>
            <a:off x="9116060" y="1557020"/>
            <a:ext cx="1579245" cy="645160"/>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en-US" altLang="zh-CN"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a:t>
            </a:r>
            <a:r>
              <a:rPr kumimoji="0" lang="zh-CN" altLang="en-US"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维 修</a:t>
            </a:r>
          </a:p>
        </p:txBody>
      </p:sp>
      <p:sp>
        <p:nvSpPr>
          <p:cNvPr id="37" name="六边形 38"/>
          <p:cNvSpPr>
            <a:spLocks noChangeArrowheads="1"/>
          </p:cNvSpPr>
          <p:nvPr/>
        </p:nvSpPr>
        <p:spPr bwMode="auto">
          <a:xfrm>
            <a:off x="8860790" y="1392555"/>
            <a:ext cx="2227580" cy="974090"/>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pic>
        <p:nvPicPr>
          <p:cNvPr id="3" name="图片 2"/>
          <p:cNvPicPr>
            <a:picLocks noChangeAspect="1"/>
          </p:cNvPicPr>
          <p:nvPr/>
        </p:nvPicPr>
        <p:blipFill>
          <a:blip r:embed="rId5"/>
          <a:stretch>
            <a:fillRect/>
          </a:stretch>
        </p:blipFill>
        <p:spPr>
          <a:xfrm>
            <a:off x="1148080" y="1419860"/>
            <a:ext cx="3353327"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6"/>
          <a:stretch>
            <a:fillRect/>
          </a:stretch>
        </p:blipFill>
        <p:spPr>
          <a:xfrm>
            <a:off x="4665345" y="1419860"/>
            <a:ext cx="3262207"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7"/>
          <a:stretch>
            <a:fillRect/>
          </a:stretch>
        </p:blipFill>
        <p:spPr>
          <a:xfrm>
            <a:off x="1124585" y="3369945"/>
            <a:ext cx="3400208"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8"/>
          <a:stretch>
            <a:fillRect/>
          </a:stretch>
        </p:blipFill>
        <p:spPr>
          <a:xfrm>
            <a:off x="4665345" y="3369945"/>
            <a:ext cx="3387740"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7" name="TextBox 86"/>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grpSp>
        <p:nvGrpSpPr>
          <p:cNvPr id="75787" name="组合 4"/>
          <p:cNvGrpSpPr/>
          <p:nvPr/>
        </p:nvGrpSpPr>
        <p:grpSpPr bwMode="auto">
          <a:xfrm rot="5400000">
            <a:off x="-13493" y="-3969"/>
            <a:ext cx="681038" cy="650875"/>
            <a:chOff x="0" y="0"/>
            <a:chExt cx="1122635" cy="1072913"/>
          </a:xfrm>
        </p:grpSpPr>
        <p:sp>
          <p:nvSpPr>
            <p:cNvPr id="75792"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5793"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决策分析</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：维护</a:t>
            </a:r>
          </a:p>
        </p:txBody>
      </p:sp>
      <p:sp>
        <p:nvSpPr>
          <p:cNvPr id="67586" name="矩形 8"/>
          <p:cNvSpPr>
            <a:spLocks noChangeArrowheads="1"/>
          </p:cNvSpPr>
          <p:nvPr/>
        </p:nvSpPr>
        <p:spPr bwMode="auto">
          <a:xfrm>
            <a:off x="1334770" y="5529898"/>
            <a:ext cx="5292725" cy="349250"/>
          </a:xfrm>
          <a:prstGeom prst="rect">
            <a:avLst/>
          </a:prstGeom>
          <a:noFill/>
          <a:ln>
            <a:noFill/>
          </a:ln>
        </p:spPr>
        <p:txBody>
          <a:bodyPr>
            <a:spAutoFit/>
          </a:bodyPr>
          <a:lstStyle/>
          <a:p>
            <a:pPr marL="285750" indent="-285750">
              <a:lnSpc>
                <a:spcPct val="120000"/>
              </a:lnSpc>
              <a:buFont typeface="Arial" panose="020B0604020202020204" pitchFamily="34" charset="0"/>
              <a:buChar char="•"/>
            </a:pPr>
            <a:r>
              <a:rPr lang="zh-CN" altLang="en-US"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维护</a:t>
            </a:r>
            <a:r>
              <a:rPr lang="en-US" altLang="zh-CN"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展现医院设备的强检、保养、巡检完成情况</a:t>
            </a:r>
          </a:p>
        </p:txBody>
      </p:sp>
      <p:sp>
        <p:nvSpPr>
          <p:cNvPr id="36" name="文本框 9"/>
          <p:cNvSpPr txBox="1">
            <a:spLocks noChangeArrowheads="1"/>
          </p:cNvSpPr>
          <p:nvPr/>
        </p:nvSpPr>
        <p:spPr bwMode="auto">
          <a:xfrm>
            <a:off x="9116060" y="1557020"/>
            <a:ext cx="1579245" cy="645160"/>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en-US" altLang="zh-CN"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  </a:t>
            </a:r>
            <a:r>
              <a:rPr kumimoji="0" lang="zh-CN" altLang="en-US"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维 护</a:t>
            </a:r>
          </a:p>
        </p:txBody>
      </p:sp>
      <p:sp>
        <p:nvSpPr>
          <p:cNvPr id="37" name="六边形 38"/>
          <p:cNvSpPr>
            <a:spLocks noChangeArrowheads="1"/>
          </p:cNvSpPr>
          <p:nvPr/>
        </p:nvSpPr>
        <p:spPr bwMode="auto">
          <a:xfrm>
            <a:off x="8860790" y="1392555"/>
            <a:ext cx="2227580" cy="974090"/>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pic>
        <p:nvPicPr>
          <p:cNvPr id="3" name="图片 2"/>
          <p:cNvPicPr>
            <a:picLocks noChangeAspect="1"/>
          </p:cNvPicPr>
          <p:nvPr/>
        </p:nvPicPr>
        <p:blipFill>
          <a:blip r:embed="rId5"/>
          <a:stretch>
            <a:fillRect/>
          </a:stretch>
        </p:blipFill>
        <p:spPr>
          <a:xfrm>
            <a:off x="1102360" y="1419860"/>
            <a:ext cx="3401268"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6"/>
          <a:stretch>
            <a:fillRect/>
          </a:stretch>
        </p:blipFill>
        <p:spPr>
          <a:xfrm>
            <a:off x="4632960" y="1419860"/>
            <a:ext cx="3403941"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7"/>
          <a:stretch>
            <a:fillRect/>
          </a:stretch>
        </p:blipFill>
        <p:spPr>
          <a:xfrm>
            <a:off x="1102360" y="3369945"/>
            <a:ext cx="3492823"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8"/>
          <a:stretch>
            <a:fillRect/>
          </a:stretch>
        </p:blipFill>
        <p:spPr>
          <a:xfrm>
            <a:off x="4714240" y="3369945"/>
            <a:ext cx="3323163"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图片 3"/>
          <p:cNvPicPr>
            <a:picLocks noChangeAspect="1" noChangeArrowheads="1"/>
          </p:cNvPicPr>
          <p:nvPr/>
        </p:nvPicPr>
        <p:blipFill>
          <a:blip r:embed="rId2">
            <a:extLst>
              <a:ext uri="{28A0092B-C50C-407E-A947-70E740481C1C}">
                <a14:useLocalDpi xmlns:a14="http://schemas.microsoft.com/office/drawing/2010/main" val="0"/>
              </a:ext>
            </a:extLst>
          </a:blip>
          <a:srcRect r="8743"/>
          <a:stretch>
            <a:fillRect/>
          </a:stretch>
        </p:blipFill>
        <p:spPr bwMode="auto">
          <a:xfrm>
            <a:off x="0" y="0"/>
            <a:ext cx="12192000" cy="6858000"/>
          </a:xfrm>
          <a:prstGeom prst="rect">
            <a:avLst/>
          </a:prstGeom>
          <a:noFill/>
          <a:ln>
            <a:noFill/>
          </a:ln>
        </p:spPr>
      </p:pic>
      <p:sp>
        <p:nvSpPr>
          <p:cNvPr id="98306" name="任意多边形 8"/>
          <p:cNvSpPr>
            <a:spLocks noChangeArrowheads="1"/>
          </p:cNvSpPr>
          <p:nvPr/>
        </p:nvSpPr>
        <p:spPr bwMode="auto">
          <a:xfrm>
            <a:off x="2374900" y="1565275"/>
            <a:ext cx="1320800" cy="1320800"/>
          </a:xfrm>
          <a:custGeom>
            <a:avLst/>
            <a:gdLst>
              <a:gd name="T0" fmla="*/ 0 w 1320800"/>
              <a:gd name="T1" fmla="*/ 0 h 1320800"/>
              <a:gd name="T2" fmla="*/ 1320800 w 1320800"/>
              <a:gd name="T3" fmla="*/ 0 h 1320800"/>
              <a:gd name="T4" fmla="*/ 1320800 w 1320800"/>
              <a:gd name="T5" fmla="*/ 687081 h 1320800"/>
              <a:gd name="T6" fmla="*/ 1155700 w 1320800"/>
              <a:gd name="T7" fmla="*/ 687081 h 1320800"/>
              <a:gd name="T8" fmla="*/ 1155700 w 1320800"/>
              <a:gd name="T9" fmla="*/ 165100 h 1320800"/>
              <a:gd name="T10" fmla="*/ 165100 w 1320800"/>
              <a:gd name="T11" fmla="*/ 165100 h 1320800"/>
              <a:gd name="T12" fmla="*/ 165100 w 1320800"/>
              <a:gd name="T13" fmla="*/ 1155700 h 1320800"/>
              <a:gd name="T14" fmla="*/ 660400 w 1320800"/>
              <a:gd name="T15" fmla="*/ 1155700 h 1320800"/>
              <a:gd name="T16" fmla="*/ 660400 w 1320800"/>
              <a:gd name="T17" fmla="*/ 1320800 h 1320800"/>
              <a:gd name="T18" fmla="*/ 0 w 1320800"/>
              <a:gd name="T19" fmla="*/ 1320800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98307" name="图文框 5"/>
          <p:cNvSpPr>
            <a:spLocks noChangeArrowheads="1"/>
          </p:cNvSpPr>
          <p:nvPr/>
        </p:nvSpPr>
        <p:spPr bwMode="auto">
          <a:xfrm>
            <a:off x="2962275" y="2149475"/>
            <a:ext cx="6538913" cy="2479675"/>
          </a:xfrm>
          <a:custGeom>
            <a:avLst/>
            <a:gdLst>
              <a:gd name="T0" fmla="*/ 0 w 6538687"/>
              <a:gd name="T1" fmla="*/ 0 h 2478314"/>
              <a:gd name="T2" fmla="*/ 6541625 w 6538687"/>
              <a:gd name="T3" fmla="*/ 0 h 2478314"/>
              <a:gd name="T4" fmla="*/ 6541625 w 6538687"/>
              <a:gd name="T5" fmla="*/ 2496064 h 2478314"/>
              <a:gd name="T6" fmla="*/ 0 w 6538687"/>
              <a:gd name="T7" fmla="*/ 2496064 h 2478314"/>
              <a:gd name="T8" fmla="*/ 0 w 6538687"/>
              <a:gd name="T9" fmla="*/ 0 h 2478314"/>
              <a:gd name="T10" fmla="*/ 142048 w 6538687"/>
              <a:gd name="T11" fmla="*/ 142997 h 2478314"/>
              <a:gd name="T12" fmla="*/ 142048 w 6538687"/>
              <a:gd name="T13" fmla="*/ 2353066 h 2478314"/>
              <a:gd name="T14" fmla="*/ 6399577 w 6538687"/>
              <a:gd name="T15" fmla="*/ 2353066 h 2478314"/>
              <a:gd name="T16" fmla="*/ 6399577 w 6538687"/>
              <a:gd name="T17" fmla="*/ 142997 h 2478314"/>
              <a:gd name="T18" fmla="*/ 142048 w 6538687"/>
              <a:gd name="T19" fmla="*/ 142997 h 24783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8687" h="2478314">
                <a:moveTo>
                  <a:pt x="0" y="0"/>
                </a:moveTo>
                <a:lnTo>
                  <a:pt x="6538687" y="0"/>
                </a:lnTo>
                <a:lnTo>
                  <a:pt x="6538687" y="2478314"/>
                </a:lnTo>
                <a:lnTo>
                  <a:pt x="0" y="2478314"/>
                </a:lnTo>
                <a:lnTo>
                  <a:pt x="0" y="0"/>
                </a:lnTo>
                <a:close/>
                <a:moveTo>
                  <a:pt x="141983" y="141983"/>
                </a:moveTo>
                <a:lnTo>
                  <a:pt x="141983" y="2336331"/>
                </a:lnTo>
                <a:lnTo>
                  <a:pt x="6396704" y="2336331"/>
                </a:lnTo>
                <a:lnTo>
                  <a:pt x="6396704" y="141983"/>
                </a:lnTo>
                <a:lnTo>
                  <a:pt x="141983" y="141983"/>
                </a:lnTo>
                <a:close/>
              </a:path>
            </a:pathLst>
          </a:custGeom>
          <a:solidFill>
            <a:srgbClr val="F4BB3D"/>
          </a:solidFill>
          <a:ln>
            <a:noFill/>
          </a:ln>
        </p:spPr>
        <p:txBody>
          <a:bodyPr/>
          <a:lstStyle/>
          <a:p>
            <a:endParaRPr lang="zh-CN" altLang="en-US"/>
          </a:p>
        </p:txBody>
      </p:sp>
      <p:sp>
        <p:nvSpPr>
          <p:cNvPr id="98308" name="任意多边形 14"/>
          <p:cNvSpPr>
            <a:spLocks noChangeArrowheads="1"/>
          </p:cNvSpPr>
          <p:nvPr/>
        </p:nvSpPr>
        <p:spPr bwMode="auto">
          <a:xfrm rot="10800000">
            <a:off x="9112250" y="4267200"/>
            <a:ext cx="704850" cy="704850"/>
          </a:xfrm>
          <a:custGeom>
            <a:avLst/>
            <a:gdLst>
              <a:gd name="T0" fmla="*/ 0 w 1320800"/>
              <a:gd name="T1" fmla="*/ 0 h 1320800"/>
              <a:gd name="T2" fmla="*/ 376 w 1320800"/>
              <a:gd name="T3" fmla="*/ 0 h 1320800"/>
              <a:gd name="T4" fmla="*/ 376 w 1320800"/>
              <a:gd name="T5" fmla="*/ 196 h 1320800"/>
              <a:gd name="T6" fmla="*/ 329 w 1320800"/>
              <a:gd name="T7" fmla="*/ 196 h 1320800"/>
              <a:gd name="T8" fmla="*/ 329 w 1320800"/>
              <a:gd name="T9" fmla="*/ 47 h 1320800"/>
              <a:gd name="T10" fmla="*/ 47 w 1320800"/>
              <a:gd name="T11" fmla="*/ 47 h 1320800"/>
              <a:gd name="T12" fmla="*/ 47 w 1320800"/>
              <a:gd name="T13" fmla="*/ 329 h 1320800"/>
              <a:gd name="T14" fmla="*/ 188 w 1320800"/>
              <a:gd name="T15" fmla="*/ 329 h 1320800"/>
              <a:gd name="T16" fmla="*/ 188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98309" name="任意多边形 30"/>
          <p:cNvSpPr>
            <a:spLocks noChangeArrowheads="1"/>
          </p:cNvSpPr>
          <p:nvPr/>
        </p:nvSpPr>
        <p:spPr bwMode="auto">
          <a:xfrm rot="5400000">
            <a:off x="24606" y="6117432"/>
            <a:ext cx="720725" cy="769938"/>
          </a:xfrm>
          <a:custGeom>
            <a:avLst/>
            <a:gdLst>
              <a:gd name="T0" fmla="*/ 0 w 720076"/>
              <a:gd name="T1" fmla="*/ 771618 h 769798"/>
              <a:gd name="T2" fmla="*/ 0 w 720076"/>
              <a:gd name="T3" fmla="*/ 0 h 769798"/>
              <a:gd name="T4" fmla="*/ 728559 w 720076"/>
              <a:gd name="T5" fmla="*/ 0 h 769798"/>
              <a:gd name="T6" fmla="*/ 728559 w 720076"/>
              <a:gd name="T7" fmla="*/ 139320 h 769798"/>
              <a:gd name="T8" fmla="*/ 140633 w 720076"/>
              <a:gd name="T9" fmla="*/ 139320 h 769798"/>
              <a:gd name="T10" fmla="*/ 140633 w 720076"/>
              <a:gd name="T11" fmla="*/ 771618 h 769798"/>
              <a:gd name="T12" fmla="*/ 0 w 720076"/>
              <a:gd name="T13" fmla="*/ 77161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98310" name="任意多边形 20"/>
          <p:cNvSpPr>
            <a:spLocks noChangeArrowheads="1"/>
          </p:cNvSpPr>
          <p:nvPr/>
        </p:nvSpPr>
        <p:spPr bwMode="auto">
          <a:xfrm rot="5400000">
            <a:off x="417513" y="5789613"/>
            <a:ext cx="704850" cy="704850"/>
          </a:xfrm>
          <a:custGeom>
            <a:avLst/>
            <a:gdLst>
              <a:gd name="T0" fmla="*/ 0 w 1320800"/>
              <a:gd name="T1" fmla="*/ 0 h 1320800"/>
              <a:gd name="T2" fmla="*/ 376 w 1320800"/>
              <a:gd name="T3" fmla="*/ 0 h 1320800"/>
              <a:gd name="T4" fmla="*/ 376 w 1320800"/>
              <a:gd name="T5" fmla="*/ 196 h 1320800"/>
              <a:gd name="T6" fmla="*/ 329 w 1320800"/>
              <a:gd name="T7" fmla="*/ 196 h 1320800"/>
              <a:gd name="T8" fmla="*/ 329 w 1320800"/>
              <a:gd name="T9" fmla="*/ 47 h 1320800"/>
              <a:gd name="T10" fmla="*/ 47 w 1320800"/>
              <a:gd name="T11" fmla="*/ 47 h 1320800"/>
              <a:gd name="T12" fmla="*/ 47 w 1320800"/>
              <a:gd name="T13" fmla="*/ 329 h 1320800"/>
              <a:gd name="T14" fmla="*/ 188 w 1320800"/>
              <a:gd name="T15" fmla="*/ 329 h 1320800"/>
              <a:gd name="T16" fmla="*/ 188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98311" name="任意多边形 27"/>
          <p:cNvSpPr>
            <a:spLocks noChangeArrowheads="1"/>
          </p:cNvSpPr>
          <p:nvPr/>
        </p:nvSpPr>
        <p:spPr bwMode="auto">
          <a:xfrm rot="-5400000">
            <a:off x="11470481" y="15082"/>
            <a:ext cx="735013" cy="704850"/>
          </a:xfrm>
          <a:custGeom>
            <a:avLst/>
            <a:gdLst>
              <a:gd name="T0" fmla="*/ 741960 w 734437"/>
              <a:gd name="T1" fmla="*/ 0 h 705055"/>
              <a:gd name="T2" fmla="*/ 741960 w 734437"/>
              <a:gd name="T3" fmla="*/ 138475 h 705055"/>
              <a:gd name="T4" fmla="*/ 140419 w 734437"/>
              <a:gd name="T5" fmla="*/ 138475 h 705055"/>
              <a:gd name="T6" fmla="*/ 140419 w 734437"/>
              <a:gd name="T7" fmla="*/ 702394 h 705055"/>
              <a:gd name="T8" fmla="*/ 0 w 734437"/>
              <a:gd name="T9" fmla="*/ 702394 h 705055"/>
              <a:gd name="T10" fmla="*/ 0 w 734437"/>
              <a:gd name="T11" fmla="*/ 0 h 705055"/>
              <a:gd name="T12" fmla="*/ 741960 w 734437"/>
              <a:gd name="T13" fmla="*/ 0 h 7050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4437" h="705055">
                <a:moveTo>
                  <a:pt x="734437" y="0"/>
                </a:moveTo>
                <a:lnTo>
                  <a:pt x="734437" y="138995"/>
                </a:lnTo>
                <a:lnTo>
                  <a:pt x="138995" y="138995"/>
                </a:lnTo>
                <a:lnTo>
                  <a:pt x="138995" y="705055"/>
                </a:lnTo>
                <a:lnTo>
                  <a:pt x="0" y="705055"/>
                </a:lnTo>
                <a:lnTo>
                  <a:pt x="0" y="0"/>
                </a:lnTo>
                <a:lnTo>
                  <a:pt x="734437" y="0"/>
                </a:lnTo>
                <a:close/>
              </a:path>
            </a:pathLst>
          </a:custGeom>
          <a:solidFill>
            <a:srgbClr val="F4BB3D"/>
          </a:solidFill>
          <a:ln>
            <a:noFill/>
          </a:ln>
        </p:spPr>
        <p:txBody>
          <a:bodyPr/>
          <a:lstStyle/>
          <a:p>
            <a:endParaRPr lang="zh-CN" altLang="en-US"/>
          </a:p>
        </p:txBody>
      </p:sp>
      <p:sp>
        <p:nvSpPr>
          <p:cNvPr id="98312" name="任意多边形 24"/>
          <p:cNvSpPr>
            <a:spLocks noChangeArrowheads="1"/>
          </p:cNvSpPr>
          <p:nvPr/>
        </p:nvSpPr>
        <p:spPr bwMode="auto">
          <a:xfrm rot="-5400000">
            <a:off x="11132344" y="380207"/>
            <a:ext cx="706437" cy="704850"/>
          </a:xfrm>
          <a:custGeom>
            <a:avLst/>
            <a:gdLst>
              <a:gd name="T0" fmla="*/ 0 w 1320800"/>
              <a:gd name="T1" fmla="*/ 0 h 1320800"/>
              <a:gd name="T2" fmla="*/ 387 w 1320800"/>
              <a:gd name="T3" fmla="*/ 0 h 1320800"/>
              <a:gd name="T4" fmla="*/ 387 w 1320800"/>
              <a:gd name="T5" fmla="*/ 196 h 1320800"/>
              <a:gd name="T6" fmla="*/ 339 w 1320800"/>
              <a:gd name="T7" fmla="*/ 196 h 1320800"/>
              <a:gd name="T8" fmla="*/ 339 w 1320800"/>
              <a:gd name="T9" fmla="*/ 47 h 1320800"/>
              <a:gd name="T10" fmla="*/ 49 w 1320800"/>
              <a:gd name="T11" fmla="*/ 47 h 1320800"/>
              <a:gd name="T12" fmla="*/ 49 w 1320800"/>
              <a:gd name="T13" fmla="*/ 329 h 1320800"/>
              <a:gd name="T14" fmla="*/ 194 w 1320800"/>
              <a:gd name="T15" fmla="*/ 329 h 1320800"/>
              <a:gd name="T16" fmla="*/ 194 w 1320800"/>
              <a:gd name="T17" fmla="*/ 376 h 1320800"/>
              <a:gd name="T18" fmla="*/ 0 w 1320800"/>
              <a:gd name="T19" fmla="*/ 376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pic>
        <p:nvPicPr>
          <p:cNvPr id="98313" name="图片 1"/>
          <p:cNvPicPr>
            <a:picLocks noChangeAspect="1" noChangeArrowheads="1"/>
          </p:cNvPicPr>
          <p:nvPr/>
        </p:nvPicPr>
        <p:blipFill>
          <a:blip r:embed="rId3">
            <a:extLst>
              <a:ext uri="{28A0092B-C50C-407E-A947-70E740481C1C}">
                <a14:useLocalDpi xmlns:a14="http://schemas.microsoft.com/office/drawing/2010/main" val="0"/>
              </a:ext>
            </a:extLst>
          </a:blip>
          <a:srcRect l="8260" t="19986" r="15796" b="28465"/>
          <a:stretch>
            <a:fillRect/>
          </a:stretch>
        </p:blipFill>
        <p:spPr bwMode="auto">
          <a:xfrm>
            <a:off x="3379788" y="2838450"/>
            <a:ext cx="5703887" cy="1101725"/>
          </a:xfrm>
          <a:prstGeom prst="rect">
            <a:avLst/>
          </a:prstGeom>
          <a:noFill/>
          <a:ln>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5058" name="组合 4"/>
          <p:cNvGrpSpPr/>
          <p:nvPr/>
        </p:nvGrpSpPr>
        <p:grpSpPr bwMode="auto">
          <a:xfrm rot="5400000">
            <a:off x="-15081" y="15081"/>
            <a:ext cx="681038" cy="650875"/>
            <a:chOff x="0" y="0"/>
            <a:chExt cx="1122635" cy="1072913"/>
          </a:xfrm>
        </p:grpSpPr>
        <p:sp>
          <p:nvSpPr>
            <p:cNvPr id="45073" name="任意多边形 17"/>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nchor="ctr"/>
            <a:lstStyle/>
            <a:p>
              <a:endParaRPr lang="zh-CN" altLang="en-US"/>
            </a:p>
          </p:txBody>
        </p:sp>
        <p:sp>
          <p:nvSpPr>
            <p:cNvPr id="45074" name="任意多边形 18"/>
            <p:cNvSpPr/>
            <p:nvPr/>
          </p:nvSpPr>
          <p:spPr bwMode="auto">
            <a:xfrm rot="5400000">
              <a:off x="416961" y="0"/>
              <a:ext cx="705674" cy="705674"/>
            </a:xfrm>
            <a:custGeom>
              <a:avLst/>
              <a:gdLst>
                <a:gd name="T0" fmla="*/ 0 w 1320800"/>
                <a:gd name="T1" fmla="*/ 0 h 1320800"/>
                <a:gd name="T2" fmla="*/ 58 w 1320800"/>
                <a:gd name="T3" fmla="*/ 0 h 1320800"/>
                <a:gd name="T4" fmla="*/ 58 w 1320800"/>
                <a:gd name="T5" fmla="*/ 30 h 1320800"/>
                <a:gd name="T6" fmla="*/ 51 w 1320800"/>
                <a:gd name="T7" fmla="*/ 30 h 1320800"/>
                <a:gd name="T8" fmla="*/ 51 w 1320800"/>
                <a:gd name="T9" fmla="*/ 7 h 1320800"/>
                <a:gd name="T10" fmla="*/ 7 w 1320800"/>
                <a:gd name="T11" fmla="*/ 7 h 1320800"/>
                <a:gd name="T12" fmla="*/ 7 w 1320800"/>
                <a:gd name="T13" fmla="*/ 51 h 1320800"/>
                <a:gd name="T14" fmla="*/ 29 w 1320800"/>
                <a:gd name="T15" fmla="*/ 51 h 1320800"/>
                <a:gd name="T16" fmla="*/ 29 w 1320800"/>
                <a:gd name="T17" fmla="*/ 58 h 1320800"/>
                <a:gd name="T18" fmla="*/ 0 w 1320800"/>
                <a:gd name="T19" fmla="*/ 58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nchor="ctr"/>
            <a:lstStyle/>
            <a:p>
              <a:endParaRPr lang="zh-CN" altLang="en-US"/>
            </a:p>
          </p:txBody>
        </p:sp>
      </p:grpSp>
      <p:sp>
        <p:nvSpPr>
          <p:cNvPr id="52230" name="任意多边形 7"/>
          <p:cNvSpPr/>
          <p:nvPr/>
        </p:nvSpPr>
        <p:spPr bwMode="auto">
          <a:xfrm>
            <a:off x="3914775" y="2932113"/>
            <a:ext cx="1050925" cy="1050925"/>
          </a:xfrm>
          <a:custGeom>
            <a:avLst/>
            <a:gdLst>
              <a:gd name="T0" fmla="*/ 139380 w 1050805"/>
              <a:gd name="T1" fmla="*/ 402104 h 1050805"/>
              <a:gd name="T2" fmla="*/ 402104 w 1050805"/>
              <a:gd name="T3" fmla="*/ 402104 h 1050805"/>
              <a:gd name="T4" fmla="*/ 402104 w 1050805"/>
              <a:gd name="T5" fmla="*/ 139380 h 1050805"/>
              <a:gd name="T6" fmla="*/ 649421 w 1050805"/>
              <a:gd name="T7" fmla="*/ 139380 h 1050805"/>
              <a:gd name="T8" fmla="*/ 649421 w 1050805"/>
              <a:gd name="T9" fmla="*/ 402104 h 1050805"/>
              <a:gd name="T10" fmla="*/ 912145 w 1050805"/>
              <a:gd name="T11" fmla="*/ 402104 h 1050805"/>
              <a:gd name="T12" fmla="*/ 912145 w 1050805"/>
              <a:gd name="T13" fmla="*/ 649421 h 1050805"/>
              <a:gd name="T14" fmla="*/ 649421 w 1050805"/>
              <a:gd name="T15" fmla="*/ 649421 h 1050805"/>
              <a:gd name="T16" fmla="*/ 649421 w 1050805"/>
              <a:gd name="T17" fmla="*/ 912145 h 1050805"/>
              <a:gd name="T18" fmla="*/ 402104 w 1050805"/>
              <a:gd name="T19" fmla="*/ 912145 h 1050805"/>
              <a:gd name="T20" fmla="*/ 402104 w 1050805"/>
              <a:gd name="T21" fmla="*/ 649421 h 1050805"/>
              <a:gd name="T22" fmla="*/ 139380 w 1050805"/>
              <a:gd name="T23" fmla="*/ 649421 h 1050805"/>
              <a:gd name="T24" fmla="*/ 139380 w 1050805"/>
              <a:gd name="T25" fmla="*/ 402104 h 1050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F4BB3D"/>
          </a:solidFill>
          <a:ln>
            <a:noFill/>
          </a:ln>
          <a:effectLst>
            <a:outerShdw blurRad="76200" dir="18900000" sy="23000" kx="-1200000" algn="bl" rotWithShape="0">
              <a:prstClr val="black">
                <a:alpha val="20000"/>
              </a:prstClr>
            </a:outerShdw>
          </a:effectLst>
        </p:spPr>
        <p:txBody>
          <a:bodyPr lIns="139284" tIns="401828" rIns="139284" bIns="401828" anchor="ctr"/>
          <a:lstStyle/>
          <a:p>
            <a:pPr>
              <a:buFontTx/>
              <a:buNone/>
              <a:defRPr/>
            </a:pPr>
            <a:endParaRPr lang="zh-CN" altLang="en-US">
              <a:solidFill>
                <a:srgbClr val="000000"/>
              </a:solidFill>
            </a:endParaRPr>
          </a:p>
        </p:txBody>
      </p:sp>
      <p:sp>
        <p:nvSpPr>
          <p:cNvPr id="52232" name="任意多边形 9"/>
          <p:cNvSpPr/>
          <p:nvPr/>
        </p:nvSpPr>
        <p:spPr bwMode="auto">
          <a:xfrm>
            <a:off x="1806390" y="2551113"/>
            <a:ext cx="1811338" cy="1811337"/>
          </a:xfrm>
          <a:custGeom>
            <a:avLst/>
            <a:gdLst>
              <a:gd name="T0" fmla="*/ 0 w 1811734"/>
              <a:gd name="T1" fmla="*/ 904679 h 1811734"/>
              <a:gd name="T2" fmla="*/ 904679 w 1811734"/>
              <a:gd name="T3" fmla="*/ 0 h 1811734"/>
              <a:gd name="T4" fmla="*/ 1809358 w 1811734"/>
              <a:gd name="T5" fmla="*/ 904679 h 1811734"/>
              <a:gd name="T6" fmla="*/ 904679 w 1811734"/>
              <a:gd name="T7" fmla="*/ 1809358 h 1811734"/>
              <a:gd name="T8" fmla="*/ 0 w 1811734"/>
              <a:gd name="T9" fmla="*/ 904679 h 1811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4BB3D"/>
          </a:solidFill>
          <a:ln>
            <a:noFill/>
          </a:ln>
          <a:effectLst>
            <a:outerShdw blurRad="76200" dir="18900000" sy="23000" kx="-1200000" algn="bl" rotWithShape="0">
              <a:prstClr val="black">
                <a:alpha val="20000"/>
              </a:prstClr>
            </a:outerShdw>
          </a:effectLst>
        </p:spPr>
        <p:txBody>
          <a:bodyPr anchor="ctr"/>
          <a:lstStyle/>
          <a:p>
            <a:pPr>
              <a:buFontTx/>
              <a:buNone/>
              <a:defRPr/>
            </a:pPr>
            <a:endParaRPr lang="zh-CN" altLang="en-US">
              <a:solidFill>
                <a:srgbClr val="000000"/>
              </a:solidFill>
            </a:endParaRPr>
          </a:p>
        </p:txBody>
      </p:sp>
      <p:sp>
        <p:nvSpPr>
          <p:cNvPr id="52233" name="文本框 11"/>
          <p:cNvSpPr txBox="1">
            <a:spLocks noChangeArrowheads="1"/>
          </p:cNvSpPr>
          <p:nvPr/>
        </p:nvSpPr>
        <p:spPr bwMode="auto">
          <a:xfrm>
            <a:off x="2158815" y="3560763"/>
            <a:ext cx="1106488" cy="368300"/>
          </a:xfrm>
          <a:prstGeom prst="rect">
            <a:avLst/>
          </a:prstGeom>
          <a:noFill/>
          <a:ln>
            <a:noFill/>
          </a:ln>
          <a:effectLst>
            <a:outerShdw blurRad="76200" dir="18900000" sy="23000" kx="-1200000" algn="bl" rotWithShape="0">
              <a:prstClr val="black">
                <a:alpha val="20000"/>
              </a:prstClr>
            </a:outerShdw>
          </a:effectLst>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9pPr>
          </a:lstStyle>
          <a:p>
            <a:pPr>
              <a:defRPr/>
            </a:pPr>
            <a:r>
              <a:rPr kumimoji="0" lang="en-US" altLang="en-US" sz="1800" b="1" dirty="0">
                <a:solidFill>
                  <a:srgbClr val="444446"/>
                </a:solidFill>
                <a:latin typeface="微软雅黑" panose="020B0503020204020204" charset="-122"/>
                <a:ea typeface="微软雅黑" panose="020B0503020204020204" charset="-122"/>
                <a:cs typeface="微软雅黑" panose="020B0503020204020204" charset="-122"/>
              </a:rPr>
              <a:t>资产管理</a:t>
            </a:r>
            <a:endParaRPr kumimoji="0" lang="zh-CN" altLang="en-US" sz="1800" b="1" dirty="0">
              <a:solidFill>
                <a:srgbClr val="444446"/>
              </a:solidFill>
              <a:latin typeface="微软雅黑" panose="020B0503020204020204" charset="-122"/>
              <a:ea typeface="微软雅黑" panose="020B0503020204020204" charset="-122"/>
              <a:cs typeface="微软雅黑" panose="020B0503020204020204" charset="-122"/>
            </a:endParaRPr>
          </a:p>
        </p:txBody>
      </p:sp>
      <p:sp>
        <p:nvSpPr>
          <p:cNvPr id="52234" name="任意多边形 12"/>
          <p:cNvSpPr/>
          <p:nvPr/>
        </p:nvSpPr>
        <p:spPr bwMode="auto">
          <a:xfrm>
            <a:off x="5113338" y="2551113"/>
            <a:ext cx="1811337" cy="1811337"/>
          </a:xfrm>
          <a:custGeom>
            <a:avLst/>
            <a:gdLst>
              <a:gd name="T0" fmla="*/ 0 w 1811734"/>
              <a:gd name="T1" fmla="*/ 904679 h 1811734"/>
              <a:gd name="T2" fmla="*/ 904679 w 1811734"/>
              <a:gd name="T3" fmla="*/ 0 h 1811734"/>
              <a:gd name="T4" fmla="*/ 1809352 w 1811734"/>
              <a:gd name="T5" fmla="*/ 904679 h 1811734"/>
              <a:gd name="T6" fmla="*/ 904679 w 1811734"/>
              <a:gd name="T7" fmla="*/ 1809358 h 1811734"/>
              <a:gd name="T8" fmla="*/ 0 w 1811734"/>
              <a:gd name="T9" fmla="*/ 904679 h 1811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4BB3D"/>
          </a:solidFill>
          <a:ln>
            <a:noFill/>
          </a:ln>
          <a:effectLst>
            <a:outerShdw blurRad="76200" dir="18900000" sy="23000" kx="-1200000" algn="bl" rotWithShape="0">
              <a:prstClr val="black">
                <a:alpha val="20000"/>
              </a:prstClr>
            </a:outerShdw>
          </a:effectLst>
        </p:spPr>
        <p:txBody>
          <a:bodyPr anchor="ctr"/>
          <a:lstStyle/>
          <a:p>
            <a:pPr>
              <a:buFontTx/>
              <a:buNone/>
              <a:defRPr/>
            </a:pPr>
            <a:endParaRPr lang="zh-CN" altLang="en-US">
              <a:solidFill>
                <a:srgbClr val="000000"/>
              </a:solidFill>
            </a:endParaRPr>
          </a:p>
        </p:txBody>
      </p:sp>
      <p:sp>
        <p:nvSpPr>
          <p:cNvPr id="52235" name="文本框 19"/>
          <p:cNvSpPr txBox="1">
            <a:spLocks noChangeArrowheads="1"/>
          </p:cNvSpPr>
          <p:nvPr/>
        </p:nvSpPr>
        <p:spPr bwMode="auto">
          <a:xfrm>
            <a:off x="5465763" y="3521075"/>
            <a:ext cx="1106487" cy="368300"/>
          </a:xfrm>
          <a:prstGeom prst="rect">
            <a:avLst/>
          </a:prstGeom>
          <a:noFill/>
          <a:ln>
            <a:noFill/>
          </a:ln>
          <a:effectLst>
            <a:outerShdw blurRad="76200" dir="18900000" sy="23000" kx="-1200000" algn="bl" rotWithShape="0">
              <a:prstClr val="black">
                <a:alpha val="20000"/>
              </a:prstClr>
            </a:outerShdw>
          </a:effectLst>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9pPr>
          </a:lstStyle>
          <a:p>
            <a:pPr>
              <a:defRPr/>
            </a:pPr>
            <a:r>
              <a:rPr kumimoji="0" lang="zh-CN" altLang="en-US" sz="1800" b="1" dirty="0">
                <a:solidFill>
                  <a:srgbClr val="444446"/>
                </a:solidFill>
                <a:latin typeface="微软雅黑" panose="020B0503020204020204" charset="-122"/>
                <a:ea typeface="微软雅黑" panose="020B0503020204020204" charset="-122"/>
                <a:cs typeface="微软雅黑" panose="020B0503020204020204" charset="-122"/>
              </a:rPr>
              <a:t>运营管理</a:t>
            </a:r>
          </a:p>
        </p:txBody>
      </p:sp>
      <p:sp>
        <p:nvSpPr>
          <p:cNvPr id="52236" name="任意多边形 20"/>
          <p:cNvSpPr/>
          <p:nvPr/>
        </p:nvSpPr>
        <p:spPr bwMode="auto">
          <a:xfrm>
            <a:off x="8433639" y="2551113"/>
            <a:ext cx="1811337" cy="1811337"/>
          </a:xfrm>
          <a:custGeom>
            <a:avLst/>
            <a:gdLst>
              <a:gd name="T0" fmla="*/ 0 w 1811734"/>
              <a:gd name="T1" fmla="*/ 904679 h 1811734"/>
              <a:gd name="T2" fmla="*/ 904679 w 1811734"/>
              <a:gd name="T3" fmla="*/ 0 h 1811734"/>
              <a:gd name="T4" fmla="*/ 1809352 w 1811734"/>
              <a:gd name="T5" fmla="*/ 904679 h 1811734"/>
              <a:gd name="T6" fmla="*/ 904679 w 1811734"/>
              <a:gd name="T7" fmla="*/ 1809358 h 1811734"/>
              <a:gd name="T8" fmla="*/ 0 w 1811734"/>
              <a:gd name="T9" fmla="*/ 904679 h 1811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F4BB3D"/>
          </a:solidFill>
          <a:ln>
            <a:noFill/>
          </a:ln>
          <a:effectLst>
            <a:outerShdw blurRad="76200" dir="18900000" sy="23000" kx="-1200000" algn="bl" rotWithShape="0">
              <a:prstClr val="black">
                <a:alpha val="20000"/>
              </a:prstClr>
            </a:outerShdw>
          </a:effectLst>
        </p:spPr>
        <p:txBody>
          <a:bodyPr anchor="ctr"/>
          <a:lstStyle/>
          <a:p>
            <a:pPr>
              <a:buFontTx/>
              <a:buNone/>
              <a:defRPr/>
            </a:pPr>
            <a:endParaRPr lang="zh-CN" altLang="en-US">
              <a:solidFill>
                <a:srgbClr val="000000"/>
              </a:solidFill>
            </a:endParaRPr>
          </a:p>
        </p:txBody>
      </p:sp>
      <p:sp>
        <p:nvSpPr>
          <p:cNvPr id="52237" name="文本框 22"/>
          <p:cNvSpPr txBox="1">
            <a:spLocks noChangeArrowheads="1"/>
          </p:cNvSpPr>
          <p:nvPr/>
        </p:nvSpPr>
        <p:spPr bwMode="auto">
          <a:xfrm>
            <a:off x="8786064" y="3521075"/>
            <a:ext cx="1106487" cy="368300"/>
          </a:xfrm>
          <a:prstGeom prst="rect">
            <a:avLst/>
          </a:prstGeom>
          <a:noFill/>
          <a:ln>
            <a:noFill/>
          </a:ln>
          <a:effectLst>
            <a:outerShdw blurRad="76200" dir="18900000" sy="23000" kx="-1200000" algn="bl" rotWithShape="0">
              <a:prstClr val="black">
                <a:alpha val="20000"/>
              </a:prstClr>
            </a:outerShdw>
          </a:effectLst>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Calibri" panose="020F0502020204030204" charset="0"/>
                <a:ea typeface="宋体" panose="02010600030101010101" pitchFamily="2" charset="-122"/>
              </a:defRPr>
            </a:lvl9pPr>
          </a:lstStyle>
          <a:p>
            <a:pPr>
              <a:defRPr/>
            </a:pPr>
            <a:r>
              <a:rPr kumimoji="0" lang="zh-CN" altLang="en-US" sz="1800" b="1" dirty="0">
                <a:solidFill>
                  <a:srgbClr val="444446"/>
                </a:solidFill>
                <a:latin typeface="微软雅黑" panose="020B0503020204020204" charset="-122"/>
                <a:ea typeface="微软雅黑" panose="020B0503020204020204" charset="-122"/>
                <a:cs typeface="微软雅黑" panose="020B0503020204020204" charset="-122"/>
              </a:rPr>
              <a:t>决策分析</a:t>
            </a:r>
          </a:p>
        </p:txBody>
      </p:sp>
      <p:sp>
        <p:nvSpPr>
          <p:cNvPr id="52239" name="Freeform 501"/>
          <p:cNvSpPr>
            <a:spLocks noEditPoints="1"/>
          </p:cNvSpPr>
          <p:nvPr/>
        </p:nvSpPr>
        <p:spPr bwMode="auto">
          <a:xfrm>
            <a:off x="5721350" y="2774950"/>
            <a:ext cx="595313" cy="596900"/>
          </a:xfrm>
          <a:custGeom>
            <a:avLst/>
            <a:gdLst>
              <a:gd name="T0" fmla="*/ 2147483647 w 92"/>
              <a:gd name="T1" fmla="*/ 2147483647 h 92"/>
              <a:gd name="T2" fmla="*/ 2147483647 w 92"/>
              <a:gd name="T3" fmla="*/ 2147483647 h 92"/>
              <a:gd name="T4" fmla="*/ 2147483647 w 92"/>
              <a:gd name="T5" fmla="*/ 2147483647 h 92"/>
              <a:gd name="T6" fmla="*/ 2147483647 w 92"/>
              <a:gd name="T7" fmla="*/ 2147483647 h 92"/>
              <a:gd name="T8" fmla="*/ 2147483647 w 92"/>
              <a:gd name="T9" fmla="*/ 2147483647 h 92"/>
              <a:gd name="T10" fmla="*/ 2147483647 w 92"/>
              <a:gd name="T11" fmla="*/ 2147483647 h 92"/>
              <a:gd name="T12" fmla="*/ 2147483647 w 92"/>
              <a:gd name="T13" fmla="*/ 2147483647 h 92"/>
              <a:gd name="T14" fmla="*/ 2147483647 w 92"/>
              <a:gd name="T15" fmla="*/ 2147483647 h 92"/>
              <a:gd name="T16" fmla="*/ 2147483647 w 92"/>
              <a:gd name="T17" fmla="*/ 2147483647 h 92"/>
              <a:gd name="T18" fmla="*/ 2147483647 w 92"/>
              <a:gd name="T19" fmla="*/ 2147483647 h 92"/>
              <a:gd name="T20" fmla="*/ 2147483647 w 92"/>
              <a:gd name="T21" fmla="*/ 2147483647 h 92"/>
              <a:gd name="T22" fmla="*/ 2147483647 w 92"/>
              <a:gd name="T23" fmla="*/ 2147483647 h 92"/>
              <a:gd name="T24" fmla="*/ 2147483647 w 92"/>
              <a:gd name="T25" fmla="*/ 2147483647 h 92"/>
              <a:gd name="T26" fmla="*/ 2147483647 w 92"/>
              <a:gd name="T27" fmla="*/ 2147483647 h 92"/>
              <a:gd name="T28" fmla="*/ 2147483647 w 92"/>
              <a:gd name="T29" fmla="*/ 2147483647 h 92"/>
              <a:gd name="T30" fmla="*/ 2147483647 w 92"/>
              <a:gd name="T31" fmla="*/ 2147483647 h 92"/>
              <a:gd name="T32" fmla="*/ 2147483647 w 92"/>
              <a:gd name="T33" fmla="*/ 2147483647 h 92"/>
              <a:gd name="T34" fmla="*/ 2147483647 w 92"/>
              <a:gd name="T35" fmla="*/ 2147483647 h 92"/>
              <a:gd name="T36" fmla="*/ 2147483647 w 92"/>
              <a:gd name="T37" fmla="*/ 2147483647 h 92"/>
              <a:gd name="T38" fmla="*/ 2147483647 w 92"/>
              <a:gd name="T39" fmla="*/ 2147483647 h 92"/>
              <a:gd name="T40" fmla="*/ 2147483647 w 92"/>
              <a:gd name="T41" fmla="*/ 2147483647 h 92"/>
              <a:gd name="T42" fmla="*/ 2147483647 w 92"/>
              <a:gd name="T43" fmla="*/ 2147483647 h 92"/>
              <a:gd name="T44" fmla="*/ 2147483647 w 92"/>
              <a:gd name="T45" fmla="*/ 2147483647 h 92"/>
              <a:gd name="T46" fmla="*/ 2147483647 w 92"/>
              <a:gd name="T47" fmla="*/ 2147483647 h 92"/>
              <a:gd name="T48" fmla="*/ 2147483647 w 92"/>
              <a:gd name="T49" fmla="*/ 2147483647 h 92"/>
              <a:gd name="T50" fmla="*/ 2147483647 w 92"/>
              <a:gd name="T51" fmla="*/ 2147483647 h 92"/>
              <a:gd name="T52" fmla="*/ 2147483647 w 92"/>
              <a:gd name="T53" fmla="*/ 2147483647 h 92"/>
              <a:gd name="T54" fmla="*/ 2147483647 w 92"/>
              <a:gd name="T55" fmla="*/ 2147483647 h 92"/>
              <a:gd name="T56" fmla="*/ 2147483647 w 92"/>
              <a:gd name="T57" fmla="*/ 2147483647 h 92"/>
              <a:gd name="T58" fmla="*/ 2147483647 w 92"/>
              <a:gd name="T59" fmla="*/ 2147483647 h 92"/>
              <a:gd name="T60" fmla="*/ 2147483647 w 92"/>
              <a:gd name="T61" fmla="*/ 2147483647 h 92"/>
              <a:gd name="T62" fmla="*/ 2147483647 w 92"/>
              <a:gd name="T63" fmla="*/ 2147483647 h 92"/>
              <a:gd name="T64" fmla="*/ 2147483647 w 92"/>
              <a:gd name="T65" fmla="*/ 2147483647 h 92"/>
              <a:gd name="T66" fmla="*/ 2147483647 w 92"/>
              <a:gd name="T67" fmla="*/ 2147483647 h 92"/>
              <a:gd name="T68" fmla="*/ 2147483647 w 92"/>
              <a:gd name="T69" fmla="*/ 2147483647 h 92"/>
              <a:gd name="T70" fmla="*/ 2147483647 w 92"/>
              <a:gd name="T71" fmla="*/ 2147483647 h 92"/>
              <a:gd name="T72" fmla="*/ 2147483647 w 92"/>
              <a:gd name="T73" fmla="*/ 2147483647 h 92"/>
              <a:gd name="T74" fmla="*/ 2147483647 w 92"/>
              <a:gd name="T75" fmla="*/ 2147483647 h 92"/>
              <a:gd name="T76" fmla="*/ 2147483647 w 92"/>
              <a:gd name="T77" fmla="*/ 2147483647 h 92"/>
              <a:gd name="T78" fmla="*/ 2147483647 w 92"/>
              <a:gd name="T79" fmla="*/ 2147483647 h 92"/>
              <a:gd name="T80" fmla="*/ 2147483647 w 92"/>
              <a:gd name="T81" fmla="*/ 2147483647 h 92"/>
              <a:gd name="T82" fmla="*/ 2147483647 w 92"/>
              <a:gd name="T83" fmla="*/ 2147483647 h 92"/>
              <a:gd name="T84" fmla="*/ 2147483647 w 92"/>
              <a:gd name="T85" fmla="*/ 2147483647 h 92"/>
              <a:gd name="T86" fmla="*/ 2147483647 w 92"/>
              <a:gd name="T87" fmla="*/ 2147483647 h 92"/>
              <a:gd name="T88" fmla="*/ 2147483647 w 92"/>
              <a:gd name="T89" fmla="*/ 2147483647 h 92"/>
              <a:gd name="T90" fmla="*/ 2147483647 w 92"/>
              <a:gd name="T91" fmla="*/ 2147483647 h 92"/>
              <a:gd name="T92" fmla="*/ 2147483647 w 92"/>
              <a:gd name="T93" fmla="*/ 2147483647 h 92"/>
              <a:gd name="T94" fmla="*/ 2147483647 w 92"/>
              <a:gd name="T95" fmla="*/ 2147483647 h 92"/>
              <a:gd name="T96" fmla="*/ 2147483647 w 92"/>
              <a:gd name="T97" fmla="*/ 2147483647 h 92"/>
              <a:gd name="T98" fmla="*/ 2147483647 w 92"/>
              <a:gd name="T99" fmla="*/ 2147483647 h 92"/>
              <a:gd name="T100" fmla="*/ 2147483647 w 92"/>
              <a:gd name="T101" fmla="*/ 2147483647 h 92"/>
              <a:gd name="T102" fmla="*/ 2147483647 w 92"/>
              <a:gd name="T103" fmla="*/ 2147483647 h 92"/>
              <a:gd name="T104" fmla="*/ 2147483647 w 92"/>
              <a:gd name="T105" fmla="*/ 2147483647 h 92"/>
              <a:gd name="T106" fmla="*/ 2147483647 w 92"/>
              <a:gd name="T107" fmla="*/ 2147483647 h 92"/>
              <a:gd name="T108" fmla="*/ 2147483647 w 92"/>
              <a:gd name="T109" fmla="*/ 2147483647 h 92"/>
              <a:gd name="T110" fmla="*/ 2147483647 w 92"/>
              <a:gd name="T111" fmla="*/ 2147483647 h 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2" h="92">
                <a:moveTo>
                  <a:pt x="76" y="58"/>
                </a:moveTo>
                <a:cubicBezTo>
                  <a:pt x="78" y="50"/>
                  <a:pt x="78" y="50"/>
                  <a:pt x="78" y="50"/>
                </a:cubicBezTo>
                <a:cubicBezTo>
                  <a:pt x="92" y="42"/>
                  <a:pt x="92" y="42"/>
                  <a:pt x="92" y="42"/>
                </a:cubicBezTo>
                <a:cubicBezTo>
                  <a:pt x="88" y="26"/>
                  <a:pt x="88" y="26"/>
                  <a:pt x="88" y="26"/>
                </a:cubicBezTo>
                <a:cubicBezTo>
                  <a:pt x="72" y="26"/>
                  <a:pt x="72" y="26"/>
                  <a:pt x="72" y="26"/>
                </a:cubicBezTo>
                <a:cubicBezTo>
                  <a:pt x="66" y="20"/>
                  <a:pt x="66" y="20"/>
                  <a:pt x="66" y="20"/>
                </a:cubicBezTo>
                <a:cubicBezTo>
                  <a:pt x="66" y="20"/>
                  <a:pt x="66" y="20"/>
                  <a:pt x="66" y="20"/>
                </a:cubicBezTo>
                <a:cubicBezTo>
                  <a:pt x="66" y="4"/>
                  <a:pt x="66" y="4"/>
                  <a:pt x="66" y="4"/>
                </a:cubicBezTo>
                <a:cubicBezTo>
                  <a:pt x="50" y="0"/>
                  <a:pt x="50" y="0"/>
                  <a:pt x="50" y="0"/>
                </a:cubicBezTo>
                <a:cubicBezTo>
                  <a:pt x="41" y="14"/>
                  <a:pt x="41" y="14"/>
                  <a:pt x="41" y="14"/>
                </a:cubicBezTo>
                <a:cubicBezTo>
                  <a:pt x="33" y="16"/>
                  <a:pt x="33" y="16"/>
                  <a:pt x="33" y="16"/>
                </a:cubicBezTo>
                <a:cubicBezTo>
                  <a:pt x="19" y="8"/>
                  <a:pt x="19" y="8"/>
                  <a:pt x="19" y="8"/>
                </a:cubicBezTo>
                <a:cubicBezTo>
                  <a:pt x="8" y="20"/>
                  <a:pt x="8" y="20"/>
                  <a:pt x="8" y="20"/>
                </a:cubicBezTo>
                <a:cubicBezTo>
                  <a:pt x="16" y="34"/>
                  <a:pt x="16" y="34"/>
                  <a:pt x="16" y="34"/>
                </a:cubicBezTo>
                <a:cubicBezTo>
                  <a:pt x="16" y="34"/>
                  <a:pt x="16" y="34"/>
                  <a:pt x="16" y="34"/>
                </a:cubicBezTo>
                <a:cubicBezTo>
                  <a:pt x="14" y="42"/>
                  <a:pt x="14" y="42"/>
                  <a:pt x="14" y="42"/>
                </a:cubicBezTo>
                <a:cubicBezTo>
                  <a:pt x="0" y="50"/>
                  <a:pt x="0" y="50"/>
                  <a:pt x="0" y="50"/>
                </a:cubicBezTo>
                <a:cubicBezTo>
                  <a:pt x="4" y="66"/>
                  <a:pt x="4" y="66"/>
                  <a:pt x="4" y="66"/>
                </a:cubicBezTo>
                <a:cubicBezTo>
                  <a:pt x="20" y="66"/>
                  <a:pt x="20" y="66"/>
                  <a:pt x="20" y="66"/>
                </a:cubicBezTo>
                <a:cubicBezTo>
                  <a:pt x="20" y="66"/>
                  <a:pt x="20" y="66"/>
                  <a:pt x="20" y="66"/>
                </a:cubicBezTo>
                <a:cubicBezTo>
                  <a:pt x="26" y="72"/>
                  <a:pt x="26" y="72"/>
                  <a:pt x="26" y="72"/>
                </a:cubicBezTo>
                <a:cubicBezTo>
                  <a:pt x="26" y="72"/>
                  <a:pt x="26" y="72"/>
                  <a:pt x="26" y="72"/>
                </a:cubicBezTo>
                <a:cubicBezTo>
                  <a:pt x="26" y="88"/>
                  <a:pt x="26" y="88"/>
                  <a:pt x="26" y="88"/>
                </a:cubicBezTo>
                <a:cubicBezTo>
                  <a:pt x="42" y="92"/>
                  <a:pt x="42" y="92"/>
                  <a:pt x="42" y="92"/>
                </a:cubicBezTo>
                <a:cubicBezTo>
                  <a:pt x="50" y="79"/>
                  <a:pt x="50" y="79"/>
                  <a:pt x="50" y="79"/>
                </a:cubicBezTo>
                <a:cubicBezTo>
                  <a:pt x="58" y="76"/>
                  <a:pt x="58" y="76"/>
                  <a:pt x="58" y="76"/>
                </a:cubicBezTo>
                <a:cubicBezTo>
                  <a:pt x="72" y="84"/>
                  <a:pt x="72" y="84"/>
                  <a:pt x="72" y="84"/>
                </a:cubicBezTo>
                <a:cubicBezTo>
                  <a:pt x="84" y="72"/>
                  <a:pt x="84" y="72"/>
                  <a:pt x="84" y="72"/>
                </a:cubicBezTo>
                <a:cubicBezTo>
                  <a:pt x="76" y="58"/>
                  <a:pt x="76" y="58"/>
                  <a:pt x="76" y="58"/>
                </a:cubicBezTo>
                <a:close/>
                <a:moveTo>
                  <a:pt x="74" y="28"/>
                </a:moveTo>
                <a:cubicBezTo>
                  <a:pt x="86" y="28"/>
                  <a:pt x="86" y="28"/>
                  <a:pt x="86" y="28"/>
                </a:cubicBezTo>
                <a:cubicBezTo>
                  <a:pt x="86" y="28"/>
                  <a:pt x="86" y="28"/>
                  <a:pt x="86" y="28"/>
                </a:cubicBezTo>
                <a:cubicBezTo>
                  <a:pt x="86" y="28"/>
                  <a:pt x="86" y="28"/>
                  <a:pt x="86" y="28"/>
                </a:cubicBezTo>
                <a:cubicBezTo>
                  <a:pt x="86" y="28"/>
                  <a:pt x="86" y="28"/>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7" y="29"/>
                  <a:pt x="87" y="29"/>
                  <a:pt x="87" y="29"/>
                </a:cubicBezTo>
                <a:cubicBezTo>
                  <a:pt x="90" y="40"/>
                  <a:pt x="90" y="40"/>
                  <a:pt x="90" y="40"/>
                </a:cubicBezTo>
                <a:cubicBezTo>
                  <a:pt x="90" y="40"/>
                  <a:pt x="90" y="40"/>
                  <a:pt x="90" y="40"/>
                </a:cubicBezTo>
                <a:cubicBezTo>
                  <a:pt x="90" y="40"/>
                  <a:pt x="90" y="40"/>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79" y="47"/>
                  <a:pt x="79" y="47"/>
                  <a:pt x="79" y="47"/>
                </a:cubicBezTo>
                <a:cubicBezTo>
                  <a:pt x="79" y="47"/>
                  <a:pt x="79" y="47"/>
                  <a:pt x="78" y="47"/>
                </a:cubicBezTo>
                <a:cubicBezTo>
                  <a:pt x="78" y="46"/>
                  <a:pt x="78" y="46"/>
                  <a:pt x="79" y="46"/>
                </a:cubicBezTo>
                <a:cubicBezTo>
                  <a:pt x="88" y="40"/>
                  <a:pt x="88" y="40"/>
                  <a:pt x="88" y="40"/>
                </a:cubicBezTo>
                <a:cubicBezTo>
                  <a:pt x="85" y="30"/>
                  <a:pt x="85" y="30"/>
                  <a:pt x="85" y="30"/>
                </a:cubicBezTo>
                <a:cubicBezTo>
                  <a:pt x="74" y="30"/>
                  <a:pt x="74" y="30"/>
                  <a:pt x="74" y="30"/>
                </a:cubicBezTo>
                <a:cubicBezTo>
                  <a:pt x="74" y="30"/>
                  <a:pt x="74" y="30"/>
                  <a:pt x="74" y="29"/>
                </a:cubicBezTo>
                <a:cubicBezTo>
                  <a:pt x="74" y="29"/>
                  <a:pt x="74" y="28"/>
                  <a:pt x="74" y="28"/>
                </a:cubicBezTo>
                <a:close/>
                <a:moveTo>
                  <a:pt x="41" y="31"/>
                </a:moveTo>
                <a:cubicBezTo>
                  <a:pt x="42" y="32"/>
                  <a:pt x="41" y="33"/>
                  <a:pt x="40" y="33"/>
                </a:cubicBezTo>
                <a:cubicBezTo>
                  <a:pt x="37" y="35"/>
                  <a:pt x="34" y="38"/>
                  <a:pt x="32" y="42"/>
                </a:cubicBezTo>
                <a:cubicBezTo>
                  <a:pt x="32" y="43"/>
                  <a:pt x="31" y="44"/>
                  <a:pt x="31" y="44"/>
                </a:cubicBezTo>
                <a:cubicBezTo>
                  <a:pt x="30" y="43"/>
                  <a:pt x="30" y="42"/>
                  <a:pt x="30" y="41"/>
                </a:cubicBezTo>
                <a:cubicBezTo>
                  <a:pt x="32" y="37"/>
                  <a:pt x="35" y="34"/>
                  <a:pt x="39" y="31"/>
                </a:cubicBezTo>
                <a:cubicBezTo>
                  <a:pt x="40" y="31"/>
                  <a:pt x="41" y="31"/>
                  <a:pt x="41" y="31"/>
                </a:cubicBezTo>
                <a:close/>
                <a:moveTo>
                  <a:pt x="17" y="64"/>
                </a:move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5" y="64"/>
                  <a:pt x="5" y="64"/>
                  <a:pt x="5" y="64"/>
                </a:cubicBezTo>
                <a:cubicBezTo>
                  <a:pt x="5" y="64"/>
                  <a:pt x="5" y="64"/>
                  <a:pt x="5" y="64"/>
                </a:cubicBezTo>
                <a:cubicBezTo>
                  <a:pt x="5" y="64"/>
                  <a:pt x="5" y="64"/>
                  <a:pt x="5" y="63"/>
                </a:cubicBezTo>
                <a:cubicBezTo>
                  <a:pt x="5" y="63"/>
                  <a:pt x="5" y="63"/>
                  <a:pt x="5" y="63"/>
                </a:cubicBezTo>
                <a:cubicBezTo>
                  <a:pt x="5" y="63"/>
                  <a:pt x="5" y="63"/>
                  <a:pt x="5" y="63"/>
                </a:cubicBezTo>
                <a:cubicBezTo>
                  <a:pt x="5" y="63"/>
                  <a:pt x="5" y="63"/>
                  <a:pt x="5" y="63"/>
                </a:cubicBezTo>
                <a:cubicBezTo>
                  <a:pt x="5" y="63"/>
                  <a:pt x="5" y="63"/>
                  <a:pt x="5" y="63"/>
                </a:cubicBezTo>
                <a:cubicBezTo>
                  <a:pt x="5" y="63"/>
                  <a:pt x="5" y="63"/>
                  <a:pt x="5" y="63"/>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12" y="45"/>
                  <a:pt x="12" y="45"/>
                  <a:pt x="12" y="45"/>
                </a:cubicBezTo>
                <a:cubicBezTo>
                  <a:pt x="13" y="45"/>
                  <a:pt x="13" y="45"/>
                  <a:pt x="13" y="45"/>
                </a:cubicBezTo>
                <a:cubicBezTo>
                  <a:pt x="14" y="46"/>
                  <a:pt x="13" y="46"/>
                  <a:pt x="13" y="47"/>
                </a:cubicBezTo>
                <a:cubicBezTo>
                  <a:pt x="4" y="52"/>
                  <a:pt x="4" y="52"/>
                  <a:pt x="4" y="52"/>
                </a:cubicBezTo>
                <a:cubicBezTo>
                  <a:pt x="7" y="62"/>
                  <a:pt x="7" y="62"/>
                  <a:pt x="7" y="62"/>
                </a:cubicBezTo>
                <a:cubicBezTo>
                  <a:pt x="17" y="62"/>
                  <a:pt x="17" y="62"/>
                  <a:pt x="17" y="62"/>
                </a:cubicBezTo>
                <a:cubicBezTo>
                  <a:pt x="18" y="62"/>
                  <a:pt x="18" y="63"/>
                  <a:pt x="18" y="63"/>
                </a:cubicBezTo>
                <a:cubicBezTo>
                  <a:pt x="18" y="63"/>
                  <a:pt x="18" y="64"/>
                  <a:pt x="17" y="64"/>
                </a:cubicBezTo>
                <a:close/>
                <a:moveTo>
                  <a:pt x="20" y="13"/>
                </a:moveTo>
                <a:cubicBezTo>
                  <a:pt x="12" y="20"/>
                  <a:pt x="12" y="20"/>
                  <a:pt x="12" y="20"/>
                </a:cubicBezTo>
                <a:cubicBezTo>
                  <a:pt x="18" y="29"/>
                  <a:pt x="18" y="29"/>
                  <a:pt x="18" y="29"/>
                </a:cubicBezTo>
                <a:cubicBezTo>
                  <a:pt x="18" y="30"/>
                  <a:pt x="18" y="30"/>
                  <a:pt x="17" y="31"/>
                </a:cubicBezTo>
                <a:cubicBezTo>
                  <a:pt x="17" y="31"/>
                  <a:pt x="16" y="31"/>
                  <a:pt x="16" y="3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19"/>
                  <a:pt x="11" y="19"/>
                </a:cubicBezTo>
                <a:cubicBezTo>
                  <a:pt x="11" y="19"/>
                  <a:pt x="11" y="19"/>
                  <a:pt x="11" y="19"/>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30" y="17"/>
                  <a:pt x="30" y="17"/>
                  <a:pt x="30" y="17"/>
                </a:cubicBezTo>
                <a:cubicBezTo>
                  <a:pt x="30" y="17"/>
                  <a:pt x="30" y="17"/>
                  <a:pt x="30" y="18"/>
                </a:cubicBezTo>
                <a:cubicBezTo>
                  <a:pt x="30" y="18"/>
                  <a:pt x="29" y="18"/>
                  <a:pt x="29" y="18"/>
                </a:cubicBezTo>
                <a:lnTo>
                  <a:pt x="20" y="13"/>
                </a:lnTo>
                <a:close/>
                <a:moveTo>
                  <a:pt x="26" y="40"/>
                </a:moveTo>
                <a:cubicBezTo>
                  <a:pt x="25" y="41"/>
                  <a:pt x="25" y="42"/>
                  <a:pt x="24" y="42"/>
                </a:cubicBezTo>
                <a:cubicBezTo>
                  <a:pt x="23" y="42"/>
                  <a:pt x="23" y="41"/>
                  <a:pt x="24" y="40"/>
                </a:cubicBezTo>
                <a:cubicBezTo>
                  <a:pt x="26" y="33"/>
                  <a:pt x="30" y="28"/>
                  <a:pt x="36" y="25"/>
                </a:cubicBezTo>
                <a:cubicBezTo>
                  <a:pt x="37" y="24"/>
                  <a:pt x="38" y="24"/>
                  <a:pt x="39" y="25"/>
                </a:cubicBezTo>
                <a:cubicBezTo>
                  <a:pt x="39" y="26"/>
                  <a:pt x="38" y="26"/>
                  <a:pt x="37" y="27"/>
                </a:cubicBezTo>
                <a:cubicBezTo>
                  <a:pt x="32" y="30"/>
                  <a:pt x="28" y="34"/>
                  <a:pt x="26" y="40"/>
                </a:cubicBezTo>
                <a:close/>
                <a:moveTo>
                  <a:pt x="47" y="80"/>
                </a:move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0" y="90"/>
                </a:cubicBezTo>
                <a:cubicBezTo>
                  <a:pt x="40" y="90"/>
                  <a:pt x="40" y="90"/>
                  <a:pt x="40" y="90"/>
                </a:cubicBezTo>
                <a:cubicBezTo>
                  <a:pt x="40" y="90"/>
                  <a:pt x="40" y="90"/>
                  <a:pt x="40" y="90"/>
                </a:cubicBezTo>
                <a:cubicBezTo>
                  <a:pt x="40" y="90"/>
                  <a:pt x="40" y="90"/>
                  <a:pt x="40" y="90"/>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8" y="87"/>
                </a:cubicBezTo>
                <a:cubicBezTo>
                  <a:pt x="28" y="87"/>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75"/>
                  <a:pt x="28" y="75"/>
                  <a:pt x="28" y="75"/>
                </a:cubicBezTo>
                <a:cubicBezTo>
                  <a:pt x="28" y="74"/>
                  <a:pt x="29" y="74"/>
                  <a:pt x="29" y="74"/>
                </a:cubicBezTo>
                <a:cubicBezTo>
                  <a:pt x="29" y="74"/>
                  <a:pt x="30" y="74"/>
                  <a:pt x="30" y="75"/>
                </a:cubicBezTo>
                <a:cubicBezTo>
                  <a:pt x="30" y="86"/>
                  <a:pt x="30" y="86"/>
                  <a:pt x="30" y="86"/>
                </a:cubicBezTo>
                <a:cubicBezTo>
                  <a:pt x="40" y="88"/>
                  <a:pt x="40" y="88"/>
                  <a:pt x="40" y="88"/>
                </a:cubicBezTo>
                <a:cubicBezTo>
                  <a:pt x="46" y="79"/>
                  <a:pt x="46" y="79"/>
                  <a:pt x="46" y="79"/>
                </a:cubicBezTo>
                <a:cubicBezTo>
                  <a:pt x="46" y="79"/>
                  <a:pt x="46" y="78"/>
                  <a:pt x="47" y="79"/>
                </a:cubicBezTo>
                <a:cubicBezTo>
                  <a:pt x="47" y="79"/>
                  <a:pt x="47" y="79"/>
                  <a:pt x="47" y="80"/>
                </a:cubicBezTo>
                <a:close/>
                <a:moveTo>
                  <a:pt x="48" y="54"/>
                </a:moveTo>
                <a:cubicBezTo>
                  <a:pt x="44" y="55"/>
                  <a:pt x="39" y="53"/>
                  <a:pt x="38" y="48"/>
                </a:cubicBezTo>
                <a:cubicBezTo>
                  <a:pt x="37" y="44"/>
                  <a:pt x="39" y="39"/>
                  <a:pt x="44" y="38"/>
                </a:cubicBezTo>
                <a:cubicBezTo>
                  <a:pt x="48" y="37"/>
                  <a:pt x="53" y="39"/>
                  <a:pt x="54" y="44"/>
                </a:cubicBezTo>
                <a:cubicBezTo>
                  <a:pt x="55" y="48"/>
                  <a:pt x="52" y="53"/>
                  <a:pt x="48" y="54"/>
                </a:cubicBezTo>
                <a:close/>
                <a:moveTo>
                  <a:pt x="52" y="4"/>
                </a:moveTo>
                <a:cubicBezTo>
                  <a:pt x="46" y="13"/>
                  <a:pt x="46" y="13"/>
                  <a:pt x="46" y="13"/>
                </a:cubicBezTo>
                <a:cubicBezTo>
                  <a:pt x="46" y="14"/>
                  <a:pt x="45" y="14"/>
                  <a:pt x="45" y="14"/>
                </a:cubicBezTo>
                <a:cubicBezTo>
                  <a:pt x="45" y="13"/>
                  <a:pt x="45" y="13"/>
                  <a:pt x="45" y="12"/>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17"/>
                  <a:pt x="63" y="17"/>
                  <a:pt x="63" y="17"/>
                </a:cubicBezTo>
                <a:cubicBezTo>
                  <a:pt x="63" y="18"/>
                  <a:pt x="63" y="18"/>
                  <a:pt x="63" y="18"/>
                </a:cubicBezTo>
                <a:cubicBezTo>
                  <a:pt x="62" y="18"/>
                  <a:pt x="62" y="18"/>
                  <a:pt x="62" y="17"/>
                </a:cubicBezTo>
                <a:cubicBezTo>
                  <a:pt x="62" y="7"/>
                  <a:pt x="62" y="7"/>
                  <a:pt x="62" y="7"/>
                </a:cubicBezTo>
                <a:lnTo>
                  <a:pt x="52" y="4"/>
                </a:lnTo>
                <a:close/>
                <a:moveTo>
                  <a:pt x="81" y="72"/>
                </a:move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73" y="81"/>
                  <a:pt x="73" y="81"/>
                  <a:pt x="73" y="81"/>
                </a:cubicBezTo>
                <a:cubicBezTo>
                  <a:pt x="73" y="81"/>
                  <a:pt x="73" y="81"/>
                  <a:pt x="73" y="81"/>
                </a:cubicBezTo>
                <a:cubicBezTo>
                  <a:pt x="73" y="81"/>
                  <a:pt x="73" y="81"/>
                  <a:pt x="73" y="81"/>
                </a:cubicBezTo>
                <a:cubicBezTo>
                  <a:pt x="73" y="81"/>
                  <a:pt x="73" y="81"/>
                  <a:pt x="73"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62" y="76"/>
                  <a:pt x="62" y="76"/>
                  <a:pt x="62" y="76"/>
                </a:cubicBezTo>
                <a:cubicBezTo>
                  <a:pt x="61" y="75"/>
                  <a:pt x="61" y="75"/>
                  <a:pt x="62" y="75"/>
                </a:cubicBezTo>
                <a:cubicBezTo>
                  <a:pt x="62" y="74"/>
                  <a:pt x="62" y="74"/>
                  <a:pt x="63" y="74"/>
                </a:cubicBezTo>
                <a:cubicBezTo>
                  <a:pt x="72" y="80"/>
                  <a:pt x="72" y="80"/>
                  <a:pt x="72" y="80"/>
                </a:cubicBezTo>
                <a:cubicBezTo>
                  <a:pt x="79" y="72"/>
                  <a:pt x="79" y="72"/>
                  <a:pt x="79" y="72"/>
                </a:cubicBezTo>
                <a:cubicBezTo>
                  <a:pt x="74" y="63"/>
                  <a:pt x="74" y="63"/>
                  <a:pt x="74" y="63"/>
                </a:cubicBezTo>
                <a:cubicBezTo>
                  <a:pt x="74" y="62"/>
                  <a:pt x="74" y="62"/>
                  <a:pt x="74" y="62"/>
                </a:cubicBezTo>
                <a:cubicBezTo>
                  <a:pt x="75" y="61"/>
                  <a:pt x="75" y="62"/>
                  <a:pt x="75" y="62"/>
                </a:cubicBezTo>
                <a:cubicBezTo>
                  <a:pt x="81" y="72"/>
                  <a:pt x="81" y="72"/>
                  <a:pt x="81" y="72"/>
                </a:cubicBezTo>
                <a:cubicBezTo>
                  <a:pt x="81" y="72"/>
                  <a:pt x="81" y="72"/>
                  <a:pt x="81" y="72"/>
                </a:cubicBezTo>
                <a:close/>
              </a:path>
            </a:pathLst>
          </a:custGeom>
          <a:solidFill>
            <a:srgbClr val="444446"/>
          </a:solidFill>
          <a:ln>
            <a:noFill/>
          </a:ln>
          <a:effectLst>
            <a:outerShdw blurRad="76200" dir="18900000" sy="23000" kx="-1200000" algn="bl" rotWithShape="0">
              <a:prstClr val="black">
                <a:alpha val="20000"/>
              </a:prstClr>
            </a:outerShdw>
          </a:effectLst>
        </p:spPr>
        <p:txBody>
          <a:bodyPr/>
          <a:lstStyle/>
          <a:p>
            <a:pPr>
              <a:buFontTx/>
              <a:buNone/>
              <a:defRPr/>
            </a:pPr>
            <a:endParaRPr lang="zh-CN" altLang="en-US">
              <a:solidFill>
                <a:srgbClr val="000000"/>
              </a:solidFill>
            </a:endParaRPr>
          </a:p>
        </p:txBody>
      </p:sp>
      <p:sp>
        <p:nvSpPr>
          <p:cNvPr id="52240" name="Freeform 502"/>
          <p:cNvSpPr>
            <a:spLocks noEditPoints="1"/>
          </p:cNvSpPr>
          <p:nvPr/>
        </p:nvSpPr>
        <p:spPr bwMode="auto">
          <a:xfrm>
            <a:off x="9043239" y="2814638"/>
            <a:ext cx="593725" cy="439737"/>
          </a:xfrm>
          <a:custGeom>
            <a:avLst/>
            <a:gdLst>
              <a:gd name="T0" fmla="*/ 2147483647 w 107"/>
              <a:gd name="T1" fmla="*/ 2147483647 h 79"/>
              <a:gd name="T2" fmla="*/ 2147483647 w 107"/>
              <a:gd name="T3" fmla="*/ 2147483647 h 79"/>
              <a:gd name="T4" fmla="*/ 2147483647 w 107"/>
              <a:gd name="T5" fmla="*/ 2147483647 h 79"/>
              <a:gd name="T6" fmla="*/ 0 w 107"/>
              <a:gd name="T7" fmla="*/ 2147483647 h 79"/>
              <a:gd name="T8" fmla="*/ 2147483647 w 107"/>
              <a:gd name="T9" fmla="*/ 2147483647 h 79"/>
              <a:gd name="T10" fmla="*/ 2147483647 w 107"/>
              <a:gd name="T11" fmla="*/ 2147483647 h 79"/>
              <a:gd name="T12" fmla="*/ 2147483647 w 107"/>
              <a:gd name="T13" fmla="*/ 2147483647 h 79"/>
              <a:gd name="T14" fmla="*/ 2147483647 w 107"/>
              <a:gd name="T15" fmla="*/ 2147483647 h 79"/>
              <a:gd name="T16" fmla="*/ 2147483647 w 107"/>
              <a:gd name="T17" fmla="*/ 2147483647 h 79"/>
              <a:gd name="T18" fmla="*/ 2147483647 w 107"/>
              <a:gd name="T19" fmla="*/ 2147483647 h 79"/>
              <a:gd name="T20" fmla="*/ 2147483647 w 107"/>
              <a:gd name="T21" fmla="*/ 2147483647 h 79"/>
              <a:gd name="T22" fmla="*/ 2147483647 w 107"/>
              <a:gd name="T23" fmla="*/ 2147483647 h 79"/>
              <a:gd name="T24" fmla="*/ 2147483647 w 107"/>
              <a:gd name="T25" fmla="*/ 2147483647 h 79"/>
              <a:gd name="T26" fmla="*/ 2147483647 w 107"/>
              <a:gd name="T27" fmla="*/ 2147483647 h 79"/>
              <a:gd name="T28" fmla="*/ 2147483647 w 107"/>
              <a:gd name="T29" fmla="*/ 0 h 79"/>
              <a:gd name="T30" fmla="*/ 2147483647 w 107"/>
              <a:gd name="T31" fmla="*/ 0 h 79"/>
              <a:gd name="T32" fmla="*/ 0 w 107"/>
              <a:gd name="T33" fmla="*/ 2147483647 h 79"/>
              <a:gd name="T34" fmla="*/ 0 w 107"/>
              <a:gd name="T35" fmla="*/ 2147483647 h 79"/>
              <a:gd name="T36" fmla="*/ 2147483647 w 107"/>
              <a:gd name="T37" fmla="*/ 2147483647 h 79"/>
              <a:gd name="T38" fmla="*/ 2147483647 w 107"/>
              <a:gd name="T39" fmla="*/ 2147483647 h 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rgbClr val="444446"/>
          </a:solidFill>
          <a:ln>
            <a:noFill/>
          </a:ln>
          <a:effectLst>
            <a:outerShdw blurRad="76200" dir="18900000" sy="23000" kx="-1200000" algn="bl" rotWithShape="0">
              <a:prstClr val="black">
                <a:alpha val="20000"/>
              </a:prstClr>
            </a:outerShdw>
          </a:effectLst>
        </p:spPr>
        <p:txBody>
          <a:bodyPr/>
          <a:lstStyle/>
          <a:p>
            <a:pPr>
              <a:buFontTx/>
              <a:buNone/>
              <a:defRPr/>
            </a:pPr>
            <a:endParaRPr lang="zh-CN" altLang="en-US">
              <a:solidFill>
                <a:srgbClr val="000000"/>
              </a:solidFill>
            </a:endParaRPr>
          </a:p>
        </p:txBody>
      </p:sp>
      <p:sp>
        <p:nvSpPr>
          <p:cNvPr id="52241" name="Freeform 370"/>
          <p:cNvSpPr>
            <a:spLocks noEditPoints="1"/>
          </p:cNvSpPr>
          <p:nvPr/>
        </p:nvSpPr>
        <p:spPr bwMode="auto">
          <a:xfrm>
            <a:off x="2463615" y="2827338"/>
            <a:ext cx="495300" cy="600075"/>
          </a:xfrm>
          <a:custGeom>
            <a:avLst/>
            <a:gdLst>
              <a:gd name="T0" fmla="*/ 2147483647 w 73"/>
              <a:gd name="T1" fmla="*/ 2147483647 h 88"/>
              <a:gd name="T2" fmla="*/ 2147483647 w 73"/>
              <a:gd name="T3" fmla="*/ 2147483647 h 88"/>
              <a:gd name="T4" fmla="*/ 2147483647 w 73"/>
              <a:gd name="T5" fmla="*/ 2147483647 h 88"/>
              <a:gd name="T6" fmla="*/ 2147483647 w 73"/>
              <a:gd name="T7" fmla="*/ 2147483647 h 88"/>
              <a:gd name="T8" fmla="*/ 2147483647 w 73"/>
              <a:gd name="T9" fmla="*/ 2147483647 h 88"/>
              <a:gd name="T10" fmla="*/ 2147483647 w 73"/>
              <a:gd name="T11" fmla="*/ 2147483647 h 88"/>
              <a:gd name="T12" fmla="*/ 2147483647 w 73"/>
              <a:gd name="T13" fmla="*/ 2147483647 h 88"/>
              <a:gd name="T14" fmla="*/ 2147483647 w 73"/>
              <a:gd name="T15" fmla="*/ 2147483647 h 88"/>
              <a:gd name="T16" fmla="*/ 2147483647 w 73"/>
              <a:gd name="T17" fmla="*/ 2147483647 h 88"/>
              <a:gd name="T18" fmla="*/ 2147483647 w 73"/>
              <a:gd name="T19" fmla="*/ 2147483647 h 88"/>
              <a:gd name="T20" fmla="*/ 2147483647 w 73"/>
              <a:gd name="T21" fmla="*/ 2147483647 h 88"/>
              <a:gd name="T22" fmla="*/ 2147483647 w 73"/>
              <a:gd name="T23" fmla="*/ 2147483647 h 88"/>
              <a:gd name="T24" fmla="*/ 2147483647 w 73"/>
              <a:gd name="T25" fmla="*/ 2147483647 h 88"/>
              <a:gd name="T26" fmla="*/ 2147483647 w 73"/>
              <a:gd name="T27" fmla="*/ 2147483647 h 88"/>
              <a:gd name="T28" fmla="*/ 2147483647 w 73"/>
              <a:gd name="T29" fmla="*/ 2147483647 h 88"/>
              <a:gd name="T30" fmla="*/ 2147483647 w 73"/>
              <a:gd name="T31" fmla="*/ 2147483647 h 88"/>
              <a:gd name="T32" fmla="*/ 2147483647 w 73"/>
              <a:gd name="T33" fmla="*/ 2147483647 h 88"/>
              <a:gd name="T34" fmla="*/ 2147483647 w 73"/>
              <a:gd name="T35" fmla="*/ 2147483647 h 88"/>
              <a:gd name="T36" fmla="*/ 2147483647 w 73"/>
              <a:gd name="T37" fmla="*/ 2147483647 h 88"/>
              <a:gd name="T38" fmla="*/ 2147483647 w 73"/>
              <a:gd name="T39" fmla="*/ 2147483647 h 88"/>
              <a:gd name="T40" fmla="*/ 2147483647 w 73"/>
              <a:gd name="T41" fmla="*/ 2147483647 h 88"/>
              <a:gd name="T42" fmla="*/ 2147483647 w 73"/>
              <a:gd name="T43" fmla="*/ 2147483647 h 88"/>
              <a:gd name="T44" fmla="*/ 2147483647 w 73"/>
              <a:gd name="T45" fmla="*/ 2147483647 h 88"/>
              <a:gd name="T46" fmla="*/ 2147483647 w 73"/>
              <a:gd name="T47" fmla="*/ 2147483647 h 88"/>
              <a:gd name="T48" fmla="*/ 2147483647 w 73"/>
              <a:gd name="T49" fmla="*/ 2147483647 h 88"/>
              <a:gd name="T50" fmla="*/ 2147483647 w 73"/>
              <a:gd name="T51" fmla="*/ 2147483647 h 88"/>
              <a:gd name="T52" fmla="*/ 2147483647 w 73"/>
              <a:gd name="T53" fmla="*/ 2147483647 h 88"/>
              <a:gd name="T54" fmla="*/ 2147483647 w 73"/>
              <a:gd name="T55" fmla="*/ 2147483647 h 88"/>
              <a:gd name="T56" fmla="*/ 2147483647 w 73"/>
              <a:gd name="T57" fmla="*/ 2147483647 h 88"/>
              <a:gd name="T58" fmla="*/ 2147483647 w 73"/>
              <a:gd name="T59" fmla="*/ 2147483647 h 88"/>
              <a:gd name="T60" fmla="*/ 2147483647 w 73"/>
              <a:gd name="T61" fmla="*/ 2147483647 h 88"/>
              <a:gd name="T62" fmla="*/ 2147483647 w 73"/>
              <a:gd name="T63" fmla="*/ 2147483647 h 88"/>
              <a:gd name="T64" fmla="*/ 2147483647 w 73"/>
              <a:gd name="T65" fmla="*/ 2147483647 h 88"/>
              <a:gd name="T66" fmla="*/ 2147483647 w 73"/>
              <a:gd name="T67" fmla="*/ 2147483647 h 88"/>
              <a:gd name="T68" fmla="*/ 2147483647 w 73"/>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rgbClr val="444446"/>
          </a:solidFill>
          <a:ln>
            <a:noFill/>
          </a:ln>
          <a:effectLst>
            <a:outerShdw blurRad="76200" dir="18900000" sy="23000" kx="-1200000" algn="bl" rotWithShape="0">
              <a:prstClr val="black">
                <a:alpha val="20000"/>
              </a:prstClr>
            </a:outerShdw>
          </a:effectLst>
        </p:spPr>
        <p:txBody>
          <a:bodyPr/>
          <a:lstStyle/>
          <a:p>
            <a:pPr>
              <a:buFontTx/>
              <a:buNone/>
              <a:defRPr/>
            </a:pPr>
            <a:endParaRPr lang="zh-CN" altLang="en-US">
              <a:solidFill>
                <a:srgbClr val="000000"/>
              </a:solidFill>
            </a:endParaRPr>
          </a:p>
        </p:txBody>
      </p:sp>
      <p:sp>
        <p:nvSpPr>
          <p:cNvPr id="23" name="任意多边形 7"/>
          <p:cNvSpPr/>
          <p:nvPr/>
        </p:nvSpPr>
        <p:spPr bwMode="auto">
          <a:xfrm>
            <a:off x="7127875" y="2936875"/>
            <a:ext cx="1050925" cy="1050925"/>
          </a:xfrm>
          <a:custGeom>
            <a:avLst/>
            <a:gdLst>
              <a:gd name="T0" fmla="*/ 139380 w 1050805"/>
              <a:gd name="T1" fmla="*/ 402104 h 1050805"/>
              <a:gd name="T2" fmla="*/ 402104 w 1050805"/>
              <a:gd name="T3" fmla="*/ 402104 h 1050805"/>
              <a:gd name="T4" fmla="*/ 402104 w 1050805"/>
              <a:gd name="T5" fmla="*/ 139380 h 1050805"/>
              <a:gd name="T6" fmla="*/ 649421 w 1050805"/>
              <a:gd name="T7" fmla="*/ 139380 h 1050805"/>
              <a:gd name="T8" fmla="*/ 649421 w 1050805"/>
              <a:gd name="T9" fmla="*/ 402104 h 1050805"/>
              <a:gd name="T10" fmla="*/ 912145 w 1050805"/>
              <a:gd name="T11" fmla="*/ 402104 h 1050805"/>
              <a:gd name="T12" fmla="*/ 912145 w 1050805"/>
              <a:gd name="T13" fmla="*/ 649421 h 1050805"/>
              <a:gd name="T14" fmla="*/ 649421 w 1050805"/>
              <a:gd name="T15" fmla="*/ 649421 h 1050805"/>
              <a:gd name="T16" fmla="*/ 649421 w 1050805"/>
              <a:gd name="T17" fmla="*/ 912145 h 1050805"/>
              <a:gd name="T18" fmla="*/ 402104 w 1050805"/>
              <a:gd name="T19" fmla="*/ 912145 h 1050805"/>
              <a:gd name="T20" fmla="*/ 402104 w 1050805"/>
              <a:gd name="T21" fmla="*/ 649421 h 1050805"/>
              <a:gd name="T22" fmla="*/ 139380 w 1050805"/>
              <a:gd name="T23" fmla="*/ 649421 h 1050805"/>
              <a:gd name="T24" fmla="*/ 139380 w 1050805"/>
              <a:gd name="T25" fmla="*/ 402104 h 1050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F4BB3D"/>
          </a:solidFill>
          <a:ln>
            <a:noFill/>
          </a:ln>
          <a:effectLst>
            <a:outerShdw blurRad="76200" dir="18900000" sy="23000" kx="-1200000" algn="bl" rotWithShape="0">
              <a:prstClr val="black">
                <a:alpha val="20000"/>
              </a:prstClr>
            </a:outerShdw>
          </a:effectLst>
        </p:spPr>
        <p:txBody>
          <a:bodyPr lIns="139284" tIns="401828" rIns="139284" bIns="401828" anchor="ctr"/>
          <a:lstStyle/>
          <a:p>
            <a:pPr>
              <a:buFontTx/>
              <a:buNone/>
              <a:defRPr/>
            </a:pPr>
            <a:endParaRPr lang="zh-CN" altLang="en-US">
              <a:solidFill>
                <a:srgbClr val="000000"/>
              </a:solidFill>
            </a:endParaRPr>
          </a:p>
        </p:txBody>
      </p:sp>
      <p:pic>
        <p:nvPicPr>
          <p:cNvPr id="19"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06" y="2051609"/>
            <a:ext cx="2862263" cy="2863850"/>
          </a:xfrm>
          <a:prstGeom prst="rect">
            <a:avLst/>
          </a:prstGeom>
          <a:noFill/>
          <a:ln>
            <a:noFill/>
          </a:ln>
        </p:spPr>
      </p:pic>
      <p:pic>
        <p:nvPicPr>
          <p:cNvPr id="20"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244" y="1961963"/>
            <a:ext cx="2862263" cy="2863850"/>
          </a:xfrm>
          <a:prstGeom prst="rect">
            <a:avLst/>
          </a:prstGeom>
          <a:noFill/>
          <a:ln>
            <a:noFill/>
          </a:ln>
        </p:spPr>
      </p:pic>
      <p:pic>
        <p:nvPicPr>
          <p:cNvPr id="21"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185" y="1976903"/>
            <a:ext cx="2862263" cy="2863850"/>
          </a:xfrm>
          <a:prstGeom prst="rect">
            <a:avLst/>
          </a:prstGeom>
          <a:noFill/>
          <a:ln>
            <a:noFill/>
          </a:ln>
        </p:spPr>
      </p:pic>
      <p:sp>
        <p:nvSpPr>
          <p:cNvPr id="22" name="文本框 10"/>
          <p:cNvSpPr txBox="1">
            <a:spLocks noChangeArrowheads="1"/>
          </p:cNvSpPr>
          <p:nvPr/>
        </p:nvSpPr>
        <p:spPr bwMode="auto">
          <a:xfrm>
            <a:off x="739775" y="219075"/>
            <a:ext cx="3742578" cy="46166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嘉礴医云三大功能</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30"/>
                                        </p:tgtEl>
                                        <p:attrNameLst>
                                          <p:attrName>style.visibility</p:attrName>
                                        </p:attrNameLst>
                                      </p:cBhvr>
                                      <p:to>
                                        <p:strVal val="visible"/>
                                      </p:to>
                                    </p:set>
                                    <p:anim calcmode="lin" valueType="num">
                                      <p:cBhvr additive="base">
                                        <p:cTn id="7" dur="500" fill="hold"/>
                                        <p:tgtEl>
                                          <p:spTgt spid="52230"/>
                                        </p:tgtEl>
                                        <p:attrNameLst>
                                          <p:attrName>ppt_x</p:attrName>
                                        </p:attrNameLst>
                                      </p:cBhvr>
                                      <p:tavLst>
                                        <p:tav tm="0">
                                          <p:val>
                                            <p:strVal val="#ppt_x"/>
                                          </p:val>
                                        </p:tav>
                                        <p:tav tm="100000">
                                          <p:val>
                                            <p:strVal val="#ppt_x"/>
                                          </p:val>
                                        </p:tav>
                                      </p:tavLst>
                                    </p:anim>
                                    <p:anim calcmode="lin" valueType="num">
                                      <p:cBhvr additive="base">
                                        <p:cTn id="8" dur="500" fill="hold"/>
                                        <p:tgtEl>
                                          <p:spTgt spid="522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232"/>
                                        </p:tgtEl>
                                        <p:attrNameLst>
                                          <p:attrName>style.visibility</p:attrName>
                                        </p:attrNameLst>
                                      </p:cBhvr>
                                      <p:to>
                                        <p:strVal val="visible"/>
                                      </p:to>
                                    </p:set>
                                    <p:anim calcmode="lin" valueType="num">
                                      <p:cBhvr additive="base">
                                        <p:cTn id="11" dur="500" fill="hold"/>
                                        <p:tgtEl>
                                          <p:spTgt spid="52232"/>
                                        </p:tgtEl>
                                        <p:attrNameLst>
                                          <p:attrName>ppt_x</p:attrName>
                                        </p:attrNameLst>
                                      </p:cBhvr>
                                      <p:tavLst>
                                        <p:tav tm="0">
                                          <p:val>
                                            <p:strVal val="#ppt_x"/>
                                          </p:val>
                                        </p:tav>
                                        <p:tav tm="100000">
                                          <p:val>
                                            <p:strVal val="#ppt_x"/>
                                          </p:val>
                                        </p:tav>
                                      </p:tavLst>
                                    </p:anim>
                                    <p:anim calcmode="lin" valueType="num">
                                      <p:cBhvr additive="base">
                                        <p:cTn id="12" dur="500" fill="hold"/>
                                        <p:tgtEl>
                                          <p:spTgt spid="522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233"/>
                                        </p:tgtEl>
                                        <p:attrNameLst>
                                          <p:attrName>style.visibility</p:attrName>
                                        </p:attrNameLst>
                                      </p:cBhvr>
                                      <p:to>
                                        <p:strVal val="visible"/>
                                      </p:to>
                                    </p:set>
                                    <p:anim calcmode="lin" valueType="num">
                                      <p:cBhvr additive="base">
                                        <p:cTn id="15" dur="500" fill="hold"/>
                                        <p:tgtEl>
                                          <p:spTgt spid="52233"/>
                                        </p:tgtEl>
                                        <p:attrNameLst>
                                          <p:attrName>ppt_x</p:attrName>
                                        </p:attrNameLst>
                                      </p:cBhvr>
                                      <p:tavLst>
                                        <p:tav tm="0">
                                          <p:val>
                                            <p:strVal val="#ppt_x"/>
                                          </p:val>
                                        </p:tav>
                                        <p:tav tm="100000">
                                          <p:val>
                                            <p:strVal val="#ppt_x"/>
                                          </p:val>
                                        </p:tav>
                                      </p:tavLst>
                                    </p:anim>
                                    <p:anim calcmode="lin" valueType="num">
                                      <p:cBhvr additive="base">
                                        <p:cTn id="16" dur="500" fill="hold"/>
                                        <p:tgtEl>
                                          <p:spTgt spid="522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2234"/>
                                        </p:tgtEl>
                                        <p:attrNameLst>
                                          <p:attrName>style.visibility</p:attrName>
                                        </p:attrNameLst>
                                      </p:cBhvr>
                                      <p:to>
                                        <p:strVal val="visible"/>
                                      </p:to>
                                    </p:set>
                                    <p:anim calcmode="lin" valueType="num">
                                      <p:cBhvr additive="base">
                                        <p:cTn id="19" dur="500" fill="hold"/>
                                        <p:tgtEl>
                                          <p:spTgt spid="52234"/>
                                        </p:tgtEl>
                                        <p:attrNameLst>
                                          <p:attrName>ppt_x</p:attrName>
                                        </p:attrNameLst>
                                      </p:cBhvr>
                                      <p:tavLst>
                                        <p:tav tm="0">
                                          <p:val>
                                            <p:strVal val="#ppt_x"/>
                                          </p:val>
                                        </p:tav>
                                        <p:tav tm="100000">
                                          <p:val>
                                            <p:strVal val="#ppt_x"/>
                                          </p:val>
                                        </p:tav>
                                      </p:tavLst>
                                    </p:anim>
                                    <p:anim calcmode="lin" valueType="num">
                                      <p:cBhvr additive="base">
                                        <p:cTn id="20" dur="500" fill="hold"/>
                                        <p:tgtEl>
                                          <p:spTgt spid="522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2235"/>
                                        </p:tgtEl>
                                        <p:attrNameLst>
                                          <p:attrName>style.visibility</p:attrName>
                                        </p:attrNameLst>
                                      </p:cBhvr>
                                      <p:to>
                                        <p:strVal val="visible"/>
                                      </p:to>
                                    </p:set>
                                    <p:anim calcmode="lin" valueType="num">
                                      <p:cBhvr additive="base">
                                        <p:cTn id="23" dur="500" fill="hold"/>
                                        <p:tgtEl>
                                          <p:spTgt spid="52235"/>
                                        </p:tgtEl>
                                        <p:attrNameLst>
                                          <p:attrName>ppt_x</p:attrName>
                                        </p:attrNameLst>
                                      </p:cBhvr>
                                      <p:tavLst>
                                        <p:tav tm="0">
                                          <p:val>
                                            <p:strVal val="#ppt_x"/>
                                          </p:val>
                                        </p:tav>
                                        <p:tav tm="100000">
                                          <p:val>
                                            <p:strVal val="#ppt_x"/>
                                          </p:val>
                                        </p:tav>
                                      </p:tavLst>
                                    </p:anim>
                                    <p:anim calcmode="lin" valueType="num">
                                      <p:cBhvr additive="base">
                                        <p:cTn id="24" dur="500" fill="hold"/>
                                        <p:tgtEl>
                                          <p:spTgt spid="5223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2236"/>
                                        </p:tgtEl>
                                        <p:attrNameLst>
                                          <p:attrName>style.visibility</p:attrName>
                                        </p:attrNameLst>
                                      </p:cBhvr>
                                      <p:to>
                                        <p:strVal val="visible"/>
                                      </p:to>
                                    </p:set>
                                    <p:anim calcmode="lin" valueType="num">
                                      <p:cBhvr additive="base">
                                        <p:cTn id="27" dur="500" fill="hold"/>
                                        <p:tgtEl>
                                          <p:spTgt spid="52236"/>
                                        </p:tgtEl>
                                        <p:attrNameLst>
                                          <p:attrName>ppt_x</p:attrName>
                                        </p:attrNameLst>
                                      </p:cBhvr>
                                      <p:tavLst>
                                        <p:tav tm="0">
                                          <p:val>
                                            <p:strVal val="#ppt_x"/>
                                          </p:val>
                                        </p:tav>
                                        <p:tav tm="100000">
                                          <p:val>
                                            <p:strVal val="#ppt_x"/>
                                          </p:val>
                                        </p:tav>
                                      </p:tavLst>
                                    </p:anim>
                                    <p:anim calcmode="lin" valueType="num">
                                      <p:cBhvr additive="base">
                                        <p:cTn id="28" dur="500" fill="hold"/>
                                        <p:tgtEl>
                                          <p:spTgt spid="522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237"/>
                                        </p:tgtEl>
                                        <p:attrNameLst>
                                          <p:attrName>style.visibility</p:attrName>
                                        </p:attrNameLst>
                                      </p:cBhvr>
                                      <p:to>
                                        <p:strVal val="visible"/>
                                      </p:to>
                                    </p:set>
                                    <p:anim calcmode="lin" valueType="num">
                                      <p:cBhvr additive="base">
                                        <p:cTn id="31" dur="500" fill="hold"/>
                                        <p:tgtEl>
                                          <p:spTgt spid="52237"/>
                                        </p:tgtEl>
                                        <p:attrNameLst>
                                          <p:attrName>ppt_x</p:attrName>
                                        </p:attrNameLst>
                                      </p:cBhvr>
                                      <p:tavLst>
                                        <p:tav tm="0">
                                          <p:val>
                                            <p:strVal val="#ppt_x"/>
                                          </p:val>
                                        </p:tav>
                                        <p:tav tm="100000">
                                          <p:val>
                                            <p:strVal val="#ppt_x"/>
                                          </p:val>
                                        </p:tav>
                                      </p:tavLst>
                                    </p:anim>
                                    <p:anim calcmode="lin" valueType="num">
                                      <p:cBhvr additive="base">
                                        <p:cTn id="32" dur="500" fill="hold"/>
                                        <p:tgtEl>
                                          <p:spTgt spid="5223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2239"/>
                                        </p:tgtEl>
                                        <p:attrNameLst>
                                          <p:attrName>style.visibility</p:attrName>
                                        </p:attrNameLst>
                                      </p:cBhvr>
                                      <p:to>
                                        <p:strVal val="visible"/>
                                      </p:to>
                                    </p:set>
                                    <p:anim calcmode="lin" valueType="num">
                                      <p:cBhvr additive="base">
                                        <p:cTn id="35" dur="500" fill="hold"/>
                                        <p:tgtEl>
                                          <p:spTgt spid="52239"/>
                                        </p:tgtEl>
                                        <p:attrNameLst>
                                          <p:attrName>ppt_x</p:attrName>
                                        </p:attrNameLst>
                                      </p:cBhvr>
                                      <p:tavLst>
                                        <p:tav tm="0">
                                          <p:val>
                                            <p:strVal val="#ppt_x"/>
                                          </p:val>
                                        </p:tav>
                                        <p:tav tm="100000">
                                          <p:val>
                                            <p:strVal val="#ppt_x"/>
                                          </p:val>
                                        </p:tav>
                                      </p:tavLst>
                                    </p:anim>
                                    <p:anim calcmode="lin" valueType="num">
                                      <p:cBhvr additive="base">
                                        <p:cTn id="36" dur="500" fill="hold"/>
                                        <p:tgtEl>
                                          <p:spTgt spid="5223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2240"/>
                                        </p:tgtEl>
                                        <p:attrNameLst>
                                          <p:attrName>style.visibility</p:attrName>
                                        </p:attrNameLst>
                                      </p:cBhvr>
                                      <p:to>
                                        <p:strVal val="visible"/>
                                      </p:to>
                                    </p:set>
                                    <p:anim calcmode="lin" valueType="num">
                                      <p:cBhvr additive="base">
                                        <p:cTn id="39" dur="500" fill="hold"/>
                                        <p:tgtEl>
                                          <p:spTgt spid="52240"/>
                                        </p:tgtEl>
                                        <p:attrNameLst>
                                          <p:attrName>ppt_x</p:attrName>
                                        </p:attrNameLst>
                                      </p:cBhvr>
                                      <p:tavLst>
                                        <p:tav tm="0">
                                          <p:val>
                                            <p:strVal val="#ppt_x"/>
                                          </p:val>
                                        </p:tav>
                                        <p:tav tm="100000">
                                          <p:val>
                                            <p:strVal val="#ppt_x"/>
                                          </p:val>
                                        </p:tav>
                                      </p:tavLst>
                                    </p:anim>
                                    <p:anim calcmode="lin" valueType="num">
                                      <p:cBhvr additive="base">
                                        <p:cTn id="40" dur="500" fill="hold"/>
                                        <p:tgtEl>
                                          <p:spTgt spid="5224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2241"/>
                                        </p:tgtEl>
                                        <p:attrNameLst>
                                          <p:attrName>style.visibility</p:attrName>
                                        </p:attrNameLst>
                                      </p:cBhvr>
                                      <p:to>
                                        <p:strVal val="visible"/>
                                      </p:to>
                                    </p:set>
                                    <p:anim calcmode="lin" valueType="num">
                                      <p:cBhvr additive="base">
                                        <p:cTn id="43" dur="500" fill="hold"/>
                                        <p:tgtEl>
                                          <p:spTgt spid="52241"/>
                                        </p:tgtEl>
                                        <p:attrNameLst>
                                          <p:attrName>ppt_x</p:attrName>
                                        </p:attrNameLst>
                                      </p:cBhvr>
                                      <p:tavLst>
                                        <p:tav tm="0">
                                          <p:val>
                                            <p:strVal val="#ppt_x"/>
                                          </p:val>
                                        </p:tav>
                                        <p:tav tm="100000">
                                          <p:val>
                                            <p:strVal val="#ppt_x"/>
                                          </p:val>
                                        </p:tav>
                                      </p:tavLst>
                                    </p:anim>
                                    <p:anim calcmode="lin" valueType="num">
                                      <p:cBhvr additive="base">
                                        <p:cTn id="44" dur="500" fill="hold"/>
                                        <p:tgtEl>
                                          <p:spTgt spid="5224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P spid="52235" grpId="0"/>
      <p:bldP spid="522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cxnSp>
        <p:nvCxnSpPr>
          <p:cNvPr id="6" name="直接连接符 5"/>
          <p:cNvCxnSpPr/>
          <p:nvPr/>
        </p:nvCxnSpPr>
        <p:spPr>
          <a:xfrm flipV="1">
            <a:off x="2922270" y="2588895"/>
            <a:ext cx="3074035" cy="91757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036060" y="2640330"/>
            <a:ext cx="2069465" cy="221170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5526405" y="2562225"/>
            <a:ext cx="525145" cy="2680335"/>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051550" y="2562225"/>
            <a:ext cx="1333500" cy="2633663"/>
          </a:xfrm>
          <a:prstGeom prst="line">
            <a:avLst/>
          </a:prstGeom>
          <a:ln w="76200">
            <a:solidFill>
              <a:srgbClr val="C49B3D"/>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051550" y="2562225"/>
            <a:ext cx="2831465" cy="2087245"/>
          </a:xfrm>
          <a:prstGeom prst="line">
            <a:avLst/>
          </a:prstGeom>
          <a:ln w="76200">
            <a:solidFill>
              <a:srgbClr val="DFAD3F"/>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051550" y="2562225"/>
            <a:ext cx="3684905" cy="915670"/>
          </a:xfrm>
          <a:prstGeom prst="line">
            <a:avLst/>
          </a:prstGeom>
          <a:ln w="76200">
            <a:solidFill>
              <a:srgbClr val="DFAD3F"/>
            </a:solidFill>
          </a:ln>
        </p:spPr>
        <p:style>
          <a:lnRef idx="1">
            <a:schemeClr val="accent1"/>
          </a:lnRef>
          <a:fillRef idx="0">
            <a:schemeClr val="accent1"/>
          </a:fillRef>
          <a:effectRef idx="0">
            <a:schemeClr val="accent1"/>
          </a:effectRef>
          <a:fontRef idx="minor">
            <a:schemeClr val="tx1"/>
          </a:fontRef>
        </p:style>
      </p:cxnSp>
      <p:sp>
        <p:nvSpPr>
          <p:cNvPr id="69" name="椭圆 68"/>
          <p:cNvSpPr>
            <a:spLocks noChangeArrowheads="1"/>
          </p:cNvSpPr>
          <p:nvPr/>
        </p:nvSpPr>
        <p:spPr bwMode="auto">
          <a:xfrm>
            <a:off x="3127693" y="4531043"/>
            <a:ext cx="947737"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0" name="椭圆 69"/>
          <p:cNvSpPr>
            <a:spLocks noChangeArrowheads="1"/>
          </p:cNvSpPr>
          <p:nvPr/>
        </p:nvSpPr>
        <p:spPr bwMode="auto">
          <a:xfrm>
            <a:off x="5092065" y="4973638"/>
            <a:ext cx="1041400" cy="104298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1" name="椭圆 70"/>
          <p:cNvSpPr>
            <a:spLocks noChangeArrowheads="1"/>
          </p:cNvSpPr>
          <p:nvPr/>
        </p:nvSpPr>
        <p:spPr bwMode="auto">
          <a:xfrm>
            <a:off x="6879908" y="4900613"/>
            <a:ext cx="946150" cy="94773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2" name="椭圆 71"/>
          <p:cNvSpPr>
            <a:spLocks noChangeArrowheads="1"/>
          </p:cNvSpPr>
          <p:nvPr/>
        </p:nvSpPr>
        <p:spPr bwMode="auto">
          <a:xfrm>
            <a:off x="8524240" y="4364038"/>
            <a:ext cx="946150" cy="947737"/>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73" name="椭圆 72"/>
          <p:cNvSpPr>
            <a:spLocks noChangeArrowheads="1"/>
          </p:cNvSpPr>
          <p:nvPr/>
        </p:nvSpPr>
        <p:spPr bwMode="auto">
          <a:xfrm>
            <a:off x="9405303" y="3081020"/>
            <a:ext cx="946150" cy="947738"/>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grpSp>
        <p:nvGrpSpPr>
          <p:cNvPr id="46095" name="组合 74"/>
          <p:cNvGrpSpPr/>
          <p:nvPr/>
        </p:nvGrpSpPr>
        <p:grpSpPr bwMode="auto">
          <a:xfrm>
            <a:off x="5116513" y="1627188"/>
            <a:ext cx="1870075" cy="1870075"/>
            <a:chOff x="3851771" y="1163107"/>
            <a:chExt cx="1402358" cy="1402358"/>
          </a:xfrm>
        </p:grpSpPr>
        <p:grpSp>
          <p:nvGrpSpPr>
            <p:cNvPr id="76"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solidFill>
                    <a:schemeClr val="tx1"/>
                  </a:solidFill>
                </a:endParaRPr>
              </a:p>
            </p:txBody>
          </p:sp>
          <p:sp>
            <p:nvSpPr>
              <p:cNvPr id="79" name="椭圆 78"/>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noProof="1"/>
              </a:p>
            </p:txBody>
          </p:sp>
        </p:grpSp>
        <p:sp>
          <p:nvSpPr>
            <p:cNvPr id="46119" name="TextBox 76"/>
            <p:cNvSpPr txBox="1">
              <a:spLocks noChangeArrowheads="1"/>
            </p:cNvSpPr>
            <p:nvPr/>
          </p:nvSpPr>
          <p:spPr bwMode="auto">
            <a:xfrm>
              <a:off x="4163671" y="1610719"/>
              <a:ext cx="845224" cy="50832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800" b="1">
                  <a:solidFill>
                    <a:srgbClr val="FFCB6F"/>
                  </a:solidFill>
                  <a:latin typeface="微软雅黑" panose="020B0503020204020204" charset="-122"/>
                  <a:ea typeface="微软雅黑" panose="020B0503020204020204" charset="-122"/>
                  <a:cs typeface="微软雅黑" panose="020B0503020204020204" charset="-122"/>
                </a:rPr>
                <a:t>医疗设备</a:t>
              </a:r>
            </a:p>
            <a:p>
              <a:r>
                <a:rPr kumimoji="0" lang="zh-CN" altLang="en-US" sz="1800" b="1">
                  <a:solidFill>
                    <a:srgbClr val="FFCB6F"/>
                  </a:solidFill>
                  <a:latin typeface="微软雅黑" panose="020B0503020204020204" charset="-122"/>
                  <a:ea typeface="微软雅黑" panose="020B0503020204020204" charset="-122"/>
                  <a:cs typeface="微软雅黑" panose="020B0503020204020204" charset="-122"/>
                </a:rPr>
                <a:t>资产管理</a:t>
              </a:r>
              <a:endParaRPr kumimoji="0" lang="zh-CN" altLang="en-US" sz="1800">
                <a:solidFill>
                  <a:srgbClr val="C00000"/>
                </a:solidFill>
                <a:latin typeface="方正兰亭细黑_GBK" charset="0"/>
                <a:ea typeface="方正兰亭细黑_GBK" charset="0"/>
                <a:cs typeface="方正兰亭细黑_GBK" charset="0"/>
              </a:endParaRPr>
            </a:p>
          </p:txBody>
        </p:sp>
      </p:grpSp>
      <p:sp>
        <p:nvSpPr>
          <p:cNvPr id="46096" name="TextBox 79"/>
          <p:cNvSpPr txBox="1">
            <a:spLocks noChangeArrowheads="1"/>
          </p:cNvSpPr>
          <p:nvPr/>
        </p:nvSpPr>
        <p:spPr bwMode="auto">
          <a:xfrm>
            <a:off x="9371965" y="3401695"/>
            <a:ext cx="995680" cy="33718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600">
                <a:solidFill>
                  <a:schemeClr val="bg1"/>
                </a:solidFill>
              </a:rPr>
              <a:t>盘点管理</a:t>
            </a:r>
            <a:endParaRPr kumimoji="0" lang="en-US" altLang="zh-CN" sz="1600">
              <a:solidFill>
                <a:srgbClr val="C00000"/>
              </a:solidFill>
              <a:latin typeface="方正兰亭细黑_GBK_M" charset="0"/>
              <a:cs typeface="方正兰亭细黑_GBK_M" charset="0"/>
            </a:endParaRPr>
          </a:p>
        </p:txBody>
      </p:sp>
      <p:sp>
        <p:nvSpPr>
          <p:cNvPr id="46097" name="TextBox 82"/>
          <p:cNvSpPr txBox="1">
            <a:spLocks noChangeArrowheads="1"/>
          </p:cNvSpPr>
          <p:nvPr/>
        </p:nvSpPr>
        <p:spPr bwMode="auto">
          <a:xfrm>
            <a:off x="8508842" y="4657725"/>
            <a:ext cx="995680" cy="33718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sz="1600">
                <a:solidFill>
                  <a:schemeClr val="bg1"/>
                </a:solidFill>
              </a:rPr>
              <a:t>报废管理</a:t>
            </a:r>
            <a:endParaRPr kumimoji="0" lang="zh-CN" sz="1600">
              <a:solidFill>
                <a:srgbClr val="C00000"/>
              </a:solidFill>
              <a:latin typeface="方正兰亭细黑_GBK_M" charset="0"/>
              <a:cs typeface="方正兰亭细黑_GBK_M" charset="0"/>
            </a:endParaRPr>
          </a:p>
        </p:txBody>
      </p:sp>
      <p:sp>
        <p:nvSpPr>
          <p:cNvPr id="46098" name="TextBox 83"/>
          <p:cNvSpPr txBox="1">
            <a:spLocks noChangeArrowheads="1"/>
          </p:cNvSpPr>
          <p:nvPr/>
        </p:nvSpPr>
        <p:spPr bwMode="auto">
          <a:xfrm>
            <a:off x="6890068" y="5092700"/>
            <a:ext cx="995680" cy="583565"/>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altLang="en-US" sz="1600">
                <a:solidFill>
                  <a:schemeClr val="bg1"/>
                </a:solidFill>
              </a:rPr>
              <a:t>调拨借用</a:t>
            </a:r>
          </a:p>
          <a:p>
            <a:pPr algn="ctr"/>
            <a:r>
              <a:rPr kumimoji="0" lang="zh-CN" altLang="en-US" sz="1600">
                <a:solidFill>
                  <a:schemeClr val="bg1"/>
                </a:solidFill>
              </a:rPr>
              <a:t>管理</a:t>
            </a:r>
            <a:endParaRPr kumimoji="0" lang="en-US" altLang="zh-CN" sz="1600">
              <a:solidFill>
                <a:srgbClr val="C00000"/>
              </a:solidFill>
              <a:latin typeface="方正兰亭细黑_GBK_M" charset="0"/>
              <a:cs typeface="方正兰亭细黑_GBK_M" charset="0"/>
            </a:endParaRPr>
          </a:p>
        </p:txBody>
      </p:sp>
      <p:sp>
        <p:nvSpPr>
          <p:cNvPr id="46100" name="TextBox 86"/>
          <p:cNvSpPr txBox="1">
            <a:spLocks noChangeArrowheads="1"/>
          </p:cNvSpPr>
          <p:nvPr/>
        </p:nvSpPr>
        <p:spPr bwMode="auto">
          <a:xfrm>
            <a:off x="3088005" y="4770438"/>
            <a:ext cx="1004888" cy="584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altLang="en-US" sz="1600">
                <a:solidFill>
                  <a:schemeClr val="bg1"/>
                </a:solidFill>
              </a:rPr>
              <a:t>验收安装</a:t>
            </a:r>
            <a:endParaRPr kumimoji="0" lang="en-US" altLang="zh-CN" sz="1600">
              <a:solidFill>
                <a:schemeClr val="bg1"/>
              </a:solidFill>
            </a:endParaRPr>
          </a:p>
          <a:p>
            <a:pPr algn="ctr"/>
            <a:r>
              <a:rPr kumimoji="0" lang="zh-CN" altLang="en-US" sz="1600">
                <a:solidFill>
                  <a:schemeClr val="bg1"/>
                </a:solidFill>
              </a:rPr>
              <a:t>管理</a:t>
            </a:r>
            <a:endParaRPr kumimoji="0" lang="en-US" altLang="zh-CN" sz="1600">
              <a:solidFill>
                <a:srgbClr val="C00000"/>
              </a:solidFill>
              <a:latin typeface="方正兰亭细黑_GBK_M" charset="0"/>
              <a:cs typeface="方正兰亭细黑_GBK_M" charset="0"/>
            </a:endParaRPr>
          </a:p>
        </p:txBody>
      </p:sp>
      <p:sp>
        <p:nvSpPr>
          <p:cNvPr id="46101" name="TextBox 87"/>
          <p:cNvSpPr txBox="1">
            <a:spLocks noChangeArrowheads="1"/>
          </p:cNvSpPr>
          <p:nvPr/>
        </p:nvSpPr>
        <p:spPr bwMode="auto">
          <a:xfrm>
            <a:off x="14146213" y="8510588"/>
            <a:ext cx="1096962" cy="457200"/>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a:t>延时符</a:t>
            </a:r>
          </a:p>
        </p:txBody>
      </p:sp>
      <p:sp>
        <p:nvSpPr>
          <p:cNvPr id="46102" name="任意多边形 17"/>
          <p:cNvSpPr>
            <a:spLocks noChangeArrowheads="1"/>
          </p:cNvSpPr>
          <p:nvPr/>
        </p:nvSpPr>
        <p:spPr bwMode="auto">
          <a:xfrm rot="10800000">
            <a:off x="0" y="-7938"/>
            <a:ext cx="438150" cy="466726"/>
          </a:xfrm>
          <a:custGeom>
            <a:avLst/>
            <a:gdLst>
              <a:gd name="T0" fmla="*/ 0 w 720076"/>
              <a:gd name="T1" fmla="*/ 1152 h 769798"/>
              <a:gd name="T2" fmla="*/ 0 w 720076"/>
              <a:gd name="T3" fmla="*/ 0 h 769798"/>
              <a:gd name="T4" fmla="*/ 1129 w 720076"/>
              <a:gd name="T5" fmla="*/ 0 h 769798"/>
              <a:gd name="T6" fmla="*/ 1129 w 720076"/>
              <a:gd name="T7" fmla="*/ 208 h 769798"/>
              <a:gd name="T8" fmla="*/ 218 w 720076"/>
              <a:gd name="T9" fmla="*/ 208 h 769798"/>
              <a:gd name="T10" fmla="*/ 218 w 720076"/>
              <a:gd name="T11" fmla="*/ 1152 h 769798"/>
              <a:gd name="T12" fmla="*/ 0 w 720076"/>
              <a:gd name="T13" fmla="*/ 1152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46103" name="任意多边形 18"/>
          <p:cNvSpPr>
            <a:spLocks noChangeArrowheads="1"/>
          </p:cNvSpPr>
          <p:nvPr/>
        </p:nvSpPr>
        <p:spPr bwMode="auto">
          <a:xfrm rot="10800000">
            <a:off x="223838" y="244475"/>
            <a:ext cx="427037" cy="428625"/>
          </a:xfrm>
          <a:custGeom>
            <a:avLst/>
            <a:gdLst>
              <a:gd name="T0" fmla="*/ 0 w 1320800"/>
              <a:gd name="T1" fmla="*/ 0 h 1320800"/>
              <a:gd name="T2" fmla="*/ 1 w 1320800"/>
              <a:gd name="T3" fmla="*/ 0 h 1320800"/>
              <a:gd name="T4" fmla="*/ 1 w 1320800"/>
              <a:gd name="T5" fmla="*/ 0 h 1320800"/>
              <a:gd name="T6" fmla="*/ 1 w 1320800"/>
              <a:gd name="T7" fmla="*/ 0 h 1320800"/>
              <a:gd name="T8" fmla="*/ 1 w 1320800"/>
              <a:gd name="T9" fmla="*/ 0 h 1320800"/>
              <a:gd name="T10" fmla="*/ 0 w 1320800"/>
              <a:gd name="T11" fmla="*/ 0 h 1320800"/>
              <a:gd name="T12" fmla="*/ 0 w 1320800"/>
              <a:gd name="T13" fmla="*/ 1 h 1320800"/>
              <a:gd name="T14" fmla="*/ 0 w 1320800"/>
              <a:gd name="T15" fmla="*/ 1 h 1320800"/>
              <a:gd name="T16" fmla="*/ 0 w 1320800"/>
              <a:gd name="T17" fmla="*/ 1 h 1320800"/>
              <a:gd name="T18" fmla="*/ 0 w 1320800"/>
              <a:gd name="T19" fmla="*/ 1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sp>
        <p:nvSpPr>
          <p:cNvPr id="46104" name="文本框 2"/>
          <p:cNvSpPr txBox="1">
            <a:spLocks noChangeArrowheads="1"/>
          </p:cNvSpPr>
          <p:nvPr/>
        </p:nvSpPr>
        <p:spPr bwMode="auto">
          <a:xfrm>
            <a:off x="5085715" y="5168900"/>
            <a:ext cx="1146175" cy="830263"/>
          </a:xfrm>
          <a:prstGeom prst="rect">
            <a:avLst/>
          </a:prstGeom>
          <a:noFill/>
          <a:ln>
            <a:noFill/>
          </a:ln>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600">
                <a:solidFill>
                  <a:schemeClr val="bg1"/>
                </a:solidFill>
              </a:rPr>
              <a:t>设备基础档案管理</a:t>
            </a:r>
          </a:p>
          <a:p>
            <a:endParaRPr kumimoji="0" lang="zh-CN" altLang="en-US" sz="1600"/>
          </a:p>
        </p:txBody>
      </p:sp>
      <p:sp>
        <p:nvSpPr>
          <p:cNvPr id="5" name="椭圆 4"/>
          <p:cNvSpPr>
            <a:spLocks noChangeArrowheads="1"/>
          </p:cNvSpPr>
          <p:nvPr/>
        </p:nvSpPr>
        <p:spPr bwMode="auto">
          <a:xfrm>
            <a:off x="2018665" y="3186113"/>
            <a:ext cx="946150" cy="946150"/>
          </a:xfrm>
          <a:prstGeom prst="ellipse">
            <a:avLst/>
          </a:prstGeom>
          <a:gradFill rotWithShape="1">
            <a:gsLst>
              <a:gs pos="0">
                <a:srgbClr val="FECF40"/>
              </a:gs>
              <a:gs pos="100000">
                <a:srgbClr val="F4BB3D"/>
              </a:gs>
            </a:gsLst>
            <a:lin ang="18900000"/>
          </a:gradFill>
          <a:ln>
            <a:noFill/>
          </a:ln>
          <a:effectLst>
            <a:outerShdw blurRad="444500" dist="254000" dir="8100000" algn="tr" rotWithShape="0">
              <a:srgbClr val="000000">
                <a:alpha val="50000"/>
              </a:srgbClr>
            </a:outerShdw>
          </a:effectLst>
        </p:spPr>
        <p:txBody>
          <a:bodyPr anchor="ctr"/>
          <a:lstStyle/>
          <a:p>
            <a:pPr algn="ctr">
              <a:defRPr/>
            </a:pPr>
            <a:endParaRPr lang="zh-CN" altLang="en-US" sz="2400" noProof="1"/>
          </a:p>
        </p:txBody>
      </p:sp>
      <p:sp>
        <p:nvSpPr>
          <p:cNvPr id="46106" name="TextBox 85"/>
          <p:cNvSpPr txBox="1">
            <a:spLocks noChangeArrowheads="1"/>
          </p:cNvSpPr>
          <p:nvPr/>
        </p:nvSpPr>
        <p:spPr bwMode="auto">
          <a:xfrm>
            <a:off x="2004378" y="3460750"/>
            <a:ext cx="1004887" cy="338138"/>
          </a:xfrm>
          <a:prstGeom prst="rect">
            <a:avLst/>
          </a:prstGeom>
          <a:noFill/>
          <a:ln>
            <a:noFill/>
          </a:ln>
        </p:spPr>
        <p:txBody>
          <a:bodyPr wrap="non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1600">
                <a:solidFill>
                  <a:schemeClr val="bg1"/>
                </a:solidFill>
              </a:rPr>
              <a:t>合同管理</a:t>
            </a:r>
            <a:endParaRPr kumimoji="0" lang="en-US" altLang="zh-CN" sz="1600">
              <a:solidFill>
                <a:schemeClr val="bg1"/>
              </a:solidFill>
              <a:latin typeface="方正兰亭细黑_GBK_M" charset="0"/>
              <a:cs typeface="方正兰亭细黑_GBK_M" charset="0"/>
            </a:endParaRPr>
          </a:p>
        </p:txBody>
      </p:sp>
      <p:pic>
        <p:nvPicPr>
          <p:cNvPr id="46110"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1095375"/>
            <a:ext cx="2862263" cy="2863850"/>
          </a:xfrm>
          <a:prstGeom prst="rect">
            <a:avLst/>
          </a:prstGeom>
          <a:noFill/>
          <a:ln>
            <a:noFill/>
          </a:ln>
        </p:spPr>
      </p:pic>
      <p:pic>
        <p:nvPicPr>
          <p:cNvPr id="46112"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8884" y="2858293"/>
            <a:ext cx="1615282" cy="1617028"/>
          </a:xfrm>
          <a:prstGeom prst="rect">
            <a:avLst/>
          </a:prstGeom>
          <a:noFill/>
          <a:ln>
            <a:noFill/>
          </a:ln>
        </p:spPr>
      </p:pic>
      <p:pic>
        <p:nvPicPr>
          <p:cNvPr id="46113"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413" y="4196636"/>
            <a:ext cx="1615282" cy="1615281"/>
          </a:xfrm>
          <a:prstGeom prst="rect">
            <a:avLst/>
          </a:prstGeom>
          <a:noFill/>
          <a:ln>
            <a:noFill/>
          </a:ln>
        </p:spPr>
      </p:pic>
      <p:pic>
        <p:nvPicPr>
          <p:cNvPr id="46114"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3753" y="2747248"/>
            <a:ext cx="1615282" cy="1615282"/>
          </a:xfrm>
          <a:prstGeom prst="rect">
            <a:avLst/>
          </a:prstGeom>
          <a:noFill/>
          <a:ln>
            <a:noFill/>
          </a:ln>
        </p:spPr>
      </p:pic>
      <p:pic>
        <p:nvPicPr>
          <p:cNvPr id="46115"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8166" y="4030583"/>
            <a:ext cx="1617028" cy="1615282"/>
          </a:xfrm>
          <a:prstGeom prst="rect">
            <a:avLst/>
          </a:prstGeom>
          <a:noFill/>
          <a:ln>
            <a:noFill/>
          </a:ln>
        </p:spPr>
      </p:pic>
      <p:pic>
        <p:nvPicPr>
          <p:cNvPr id="46116"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0741" y="4550251"/>
            <a:ext cx="1615281" cy="1617028"/>
          </a:xfrm>
          <a:prstGeom prst="rect">
            <a:avLst/>
          </a:prstGeom>
          <a:noFill/>
          <a:ln>
            <a:noFill/>
          </a:ln>
        </p:spPr>
      </p:pic>
      <p:pic>
        <p:nvPicPr>
          <p:cNvPr id="46117" name="图片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854" y="4601797"/>
            <a:ext cx="1776810" cy="1778731"/>
          </a:xfrm>
          <a:prstGeom prst="rect">
            <a:avLst/>
          </a:prstGeom>
          <a:noFill/>
          <a:ln>
            <a:noFill/>
          </a:ln>
        </p:spPr>
      </p:pic>
      <p:sp>
        <p:nvSpPr>
          <p:cNvPr id="42" name="文本框 10"/>
          <p:cNvSpPr txBox="1">
            <a:spLocks noChangeArrowheads="1"/>
          </p:cNvSpPr>
          <p:nvPr/>
        </p:nvSpPr>
        <p:spPr bwMode="auto">
          <a:xfrm>
            <a:off x="739775" y="219075"/>
            <a:ext cx="5729754" cy="46166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嘉礴医云系统功能：资产管理</a:t>
            </a:r>
          </a:p>
        </p:txBody>
      </p:sp>
    </p:spTree>
    <p:custDataLst>
      <p:tags r:id="rId1"/>
    </p:custData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grpSp>
        <p:nvGrpSpPr>
          <p:cNvPr id="59395" name="组合 9"/>
          <p:cNvGrpSpPr/>
          <p:nvPr/>
        </p:nvGrpSpPr>
        <p:grpSpPr>
          <a:xfrm>
            <a:off x="1831975" y="2840038"/>
            <a:ext cx="858838" cy="793750"/>
            <a:chOff x="1180871" y="1661152"/>
            <a:chExt cx="1139038" cy="1161056"/>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grpSp>
        <p:sp>
          <p:nvSpPr>
            <p:cNvPr id="59422" name="TextBox 133"/>
            <p:cNvSpPr txBox="1"/>
            <p:nvPr/>
          </p:nvSpPr>
          <p:spPr>
            <a:xfrm>
              <a:off x="1459381" y="1876808"/>
              <a:ext cx="586237" cy="945400"/>
            </a:xfrm>
            <a:prstGeom prst="rect">
              <a:avLst/>
            </a:prstGeom>
            <a:noFill/>
            <a:ln w="9525">
              <a:noFill/>
            </a:ln>
          </p:spPr>
          <p:txBody>
            <a:bodyPr wrap="none">
              <a:spAutoFit/>
            </a:bodyPr>
            <a:lstStyle/>
            <a:p>
              <a:r>
                <a:rPr lang="en-US" altLang="zh-CN" sz="3600" dirty="0">
                  <a:solidFill>
                    <a:srgbClr val="F4BB3D"/>
                  </a:solidFill>
                  <a:latin typeface="Watford DB" pitchFamily="2" charset="0"/>
                  <a:ea typeface="造字工房劲黑（非商用）常规体" pitchFamily="50" charset="-122"/>
                </a:rPr>
                <a:t>1</a:t>
              </a:r>
              <a:endParaRPr lang="zh-CN" altLang="en-US" sz="3600" dirty="0">
                <a:solidFill>
                  <a:srgbClr val="F4BB3D"/>
                </a:solidFill>
                <a:latin typeface="Watford DB" pitchFamily="2" charset="0"/>
                <a:ea typeface="造字工房劲黑（非商用）常规体" pitchFamily="50" charset="-122"/>
              </a:endParaRPr>
            </a:p>
          </p:txBody>
        </p:sp>
      </p:grpSp>
      <p:grpSp>
        <p:nvGrpSpPr>
          <p:cNvPr id="59396" name="组合 29"/>
          <p:cNvGrpSpPr/>
          <p:nvPr/>
        </p:nvGrpSpPr>
        <p:grpSpPr>
          <a:xfrm>
            <a:off x="3786188" y="4152900"/>
            <a:ext cx="857250" cy="793750"/>
            <a:chOff x="2591676" y="2836786"/>
            <a:chExt cx="1139038" cy="1161054"/>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grpSp>
        <p:sp>
          <p:nvSpPr>
            <p:cNvPr id="59420" name="TextBox 134"/>
            <p:cNvSpPr txBox="1"/>
            <p:nvPr/>
          </p:nvSpPr>
          <p:spPr>
            <a:xfrm>
              <a:off x="2870478" y="3052440"/>
              <a:ext cx="586978" cy="945400"/>
            </a:xfrm>
            <a:prstGeom prst="rect">
              <a:avLst/>
            </a:prstGeom>
            <a:noFill/>
            <a:ln w="9525">
              <a:noFill/>
            </a:ln>
          </p:spPr>
          <p:txBody>
            <a:bodyPr wrap="none">
              <a:spAutoFit/>
            </a:bodyPr>
            <a:lstStyle/>
            <a:p>
              <a:r>
                <a:rPr lang="en-US" altLang="zh-CN" sz="3600" dirty="0">
                  <a:solidFill>
                    <a:srgbClr val="F4BB3D"/>
                  </a:solidFill>
                  <a:latin typeface="Watford DB" pitchFamily="2" charset="0"/>
                  <a:ea typeface="造字工房劲黑（非商用）常规体" pitchFamily="50" charset="-122"/>
                </a:rPr>
                <a:t>2</a:t>
              </a:r>
              <a:endParaRPr lang="zh-CN" altLang="en-US" sz="3600" dirty="0">
                <a:solidFill>
                  <a:srgbClr val="F4BB3D"/>
                </a:solidFill>
                <a:latin typeface="Watford DB" pitchFamily="2" charset="0"/>
                <a:ea typeface="造字工房劲黑（非商用）常规体" pitchFamily="50" charset="-122"/>
              </a:endParaRPr>
            </a:p>
          </p:txBody>
        </p:sp>
      </p:grpSp>
      <p:grpSp>
        <p:nvGrpSpPr>
          <p:cNvPr id="59397" name="组合 30"/>
          <p:cNvGrpSpPr/>
          <p:nvPr/>
        </p:nvGrpSpPr>
        <p:grpSpPr>
          <a:xfrm>
            <a:off x="5667375" y="2954338"/>
            <a:ext cx="858838" cy="793750"/>
            <a:chOff x="4002481" y="1661152"/>
            <a:chExt cx="1139038" cy="1159636"/>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grpSp>
        <p:sp>
          <p:nvSpPr>
            <p:cNvPr id="59418" name="TextBox 135"/>
            <p:cNvSpPr txBox="1"/>
            <p:nvPr/>
          </p:nvSpPr>
          <p:spPr>
            <a:xfrm>
              <a:off x="4280991" y="1876582"/>
              <a:ext cx="586237" cy="944206"/>
            </a:xfrm>
            <a:prstGeom prst="rect">
              <a:avLst/>
            </a:prstGeom>
            <a:noFill/>
            <a:ln w="9525">
              <a:noFill/>
            </a:ln>
          </p:spPr>
          <p:txBody>
            <a:bodyPr wrap="none">
              <a:spAutoFit/>
            </a:bodyPr>
            <a:lstStyle/>
            <a:p>
              <a:r>
                <a:rPr lang="en-US" altLang="zh-CN" sz="3600" dirty="0">
                  <a:solidFill>
                    <a:srgbClr val="F4BB3D"/>
                  </a:solidFill>
                  <a:latin typeface="Watford DB" pitchFamily="2" charset="0"/>
                  <a:ea typeface="造字工房劲黑（非商用）常规体" pitchFamily="50" charset="-122"/>
                </a:rPr>
                <a:t>3</a:t>
              </a:r>
              <a:endParaRPr lang="zh-CN" altLang="en-US" sz="3600" dirty="0">
                <a:solidFill>
                  <a:srgbClr val="F4BB3D"/>
                </a:solidFill>
                <a:latin typeface="Watford DB" pitchFamily="2" charset="0"/>
                <a:ea typeface="造字工房劲黑（非商用）常规体" pitchFamily="50" charset="-122"/>
              </a:endParaRPr>
            </a:p>
          </p:txBody>
        </p:sp>
      </p:grpSp>
      <p:grpSp>
        <p:nvGrpSpPr>
          <p:cNvPr id="59398" name="组合 31"/>
          <p:cNvGrpSpPr/>
          <p:nvPr/>
        </p:nvGrpSpPr>
        <p:grpSpPr>
          <a:xfrm>
            <a:off x="7548563" y="4152900"/>
            <a:ext cx="857250" cy="793750"/>
            <a:chOff x="5413286" y="2836786"/>
            <a:chExt cx="1139038" cy="1161054"/>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grpSp>
        <p:sp>
          <p:nvSpPr>
            <p:cNvPr id="59416" name="TextBox 136"/>
            <p:cNvSpPr txBox="1"/>
            <p:nvPr/>
          </p:nvSpPr>
          <p:spPr>
            <a:xfrm>
              <a:off x="5692088" y="3052440"/>
              <a:ext cx="586978" cy="945400"/>
            </a:xfrm>
            <a:prstGeom prst="rect">
              <a:avLst/>
            </a:prstGeom>
            <a:noFill/>
            <a:ln w="9525">
              <a:noFill/>
            </a:ln>
          </p:spPr>
          <p:txBody>
            <a:bodyPr wrap="none">
              <a:spAutoFit/>
            </a:bodyPr>
            <a:lstStyle/>
            <a:p>
              <a:r>
                <a:rPr lang="en-US" altLang="zh-CN" sz="3600" dirty="0">
                  <a:solidFill>
                    <a:srgbClr val="F4BB3D"/>
                  </a:solidFill>
                  <a:latin typeface="Watford DB" pitchFamily="2" charset="0"/>
                  <a:ea typeface="造字工房劲黑（非商用）常规体" pitchFamily="50" charset="-122"/>
                </a:rPr>
                <a:t>4</a:t>
              </a:r>
              <a:endParaRPr lang="zh-CN" altLang="en-US" sz="3600" dirty="0">
                <a:solidFill>
                  <a:srgbClr val="F4BB3D"/>
                </a:solidFill>
                <a:latin typeface="Watford DB" pitchFamily="2" charset="0"/>
                <a:ea typeface="造字工房劲黑（非商用）常规体" pitchFamily="50" charset="-122"/>
              </a:endParaRPr>
            </a:p>
          </p:txBody>
        </p:sp>
      </p:grpSp>
      <p:grpSp>
        <p:nvGrpSpPr>
          <p:cNvPr id="59399" name="组合 32"/>
          <p:cNvGrpSpPr/>
          <p:nvPr/>
        </p:nvGrpSpPr>
        <p:grpSpPr>
          <a:xfrm>
            <a:off x="9429750" y="2584450"/>
            <a:ext cx="857250" cy="793750"/>
            <a:chOff x="6824091" y="1661152"/>
            <a:chExt cx="1139038" cy="1159635"/>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1A3F6C"/>
                  </a:solidFill>
                  <a:effectLst/>
                  <a:uLnTx/>
                  <a:uFillTx/>
                  <a:latin typeface="+mn-lt"/>
                  <a:ea typeface="+mn-ea"/>
                  <a:cs typeface="+mn-cs"/>
                </a:endParaRPr>
              </a:p>
            </p:txBody>
          </p:sp>
        </p:grpSp>
        <p:sp>
          <p:nvSpPr>
            <p:cNvPr id="59414" name="TextBox 141"/>
            <p:cNvSpPr txBox="1"/>
            <p:nvPr/>
          </p:nvSpPr>
          <p:spPr>
            <a:xfrm>
              <a:off x="7102893" y="1876581"/>
              <a:ext cx="586978" cy="944206"/>
            </a:xfrm>
            <a:prstGeom prst="rect">
              <a:avLst/>
            </a:prstGeom>
            <a:noFill/>
            <a:ln w="9525">
              <a:noFill/>
            </a:ln>
          </p:spPr>
          <p:txBody>
            <a:bodyPr wrap="none">
              <a:spAutoFit/>
            </a:bodyPr>
            <a:lstStyle/>
            <a:p>
              <a:r>
                <a:rPr lang="en-US" altLang="zh-CN" sz="3600" dirty="0">
                  <a:solidFill>
                    <a:srgbClr val="F4BB3D"/>
                  </a:solidFill>
                  <a:latin typeface="Watford DB" pitchFamily="2" charset="0"/>
                  <a:ea typeface="造字工房劲黑（非商用）常规体" pitchFamily="50" charset="-122"/>
                </a:rPr>
                <a:t>5</a:t>
              </a:r>
              <a:endParaRPr lang="zh-CN" altLang="en-US" sz="3600" dirty="0">
                <a:solidFill>
                  <a:srgbClr val="F4BB3D"/>
                </a:solidFill>
                <a:latin typeface="Watford DB" pitchFamily="2" charset="0"/>
                <a:ea typeface="造字工房劲黑（非商用）常规体" pitchFamily="50" charset="-122"/>
              </a:endParaRPr>
            </a:p>
          </p:txBody>
        </p:sp>
      </p:grpSp>
      <p:sp>
        <p:nvSpPr>
          <p:cNvPr id="59401" name="任意多边形 17"/>
          <p:cNvSpPr/>
          <p:nvPr/>
        </p:nvSpPr>
        <p:spPr>
          <a:xfrm rot="10800000">
            <a:off x="0" y="0"/>
            <a:ext cx="438150" cy="466725"/>
          </a:xfrm>
          <a:custGeom>
            <a:avLst/>
            <a:gdLst/>
            <a:ahLst/>
            <a:cxnLst>
              <a:cxn ang="0">
                <a:pos x="0" y="1152"/>
              </a:cxn>
              <a:cxn ang="0">
                <a:pos x="0" y="0"/>
              </a:cxn>
              <a:cxn ang="0">
                <a:pos x="1129" y="0"/>
              </a:cxn>
              <a:cxn ang="0">
                <a:pos x="1129" y="208"/>
              </a:cxn>
              <a:cxn ang="0">
                <a:pos x="218" y="208"/>
              </a:cxn>
              <a:cxn ang="0">
                <a:pos x="218" y="1152"/>
              </a:cxn>
              <a:cxn ang="0">
                <a:pos x="0" y="1152"/>
              </a:cxn>
            </a:cxnLst>
            <a:rect l="0" t="0" r="0" b="0"/>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alpha val="100000"/>
            </a:srgbClr>
          </a:solidFill>
          <a:ln w="9525">
            <a:noFill/>
          </a:ln>
        </p:spPr>
        <p:txBody>
          <a:bodyPr/>
          <a:lstStyle/>
          <a:p>
            <a:endParaRPr lang="zh-CN" altLang="en-US"/>
          </a:p>
        </p:txBody>
      </p:sp>
      <p:sp>
        <p:nvSpPr>
          <p:cNvPr id="59402" name="任意多边形 18"/>
          <p:cNvSpPr/>
          <p:nvPr/>
        </p:nvSpPr>
        <p:spPr>
          <a:xfrm rot="10800000">
            <a:off x="223838" y="252413"/>
            <a:ext cx="427037" cy="427037"/>
          </a:xfrm>
          <a:custGeom>
            <a:avLst/>
            <a:gdLst/>
            <a:ahLst/>
            <a:cxnLst>
              <a:cxn ang="0">
                <a:pos x="0" y="0"/>
              </a:cxn>
              <a:cxn ang="0">
                <a:pos x="1" y="0"/>
              </a:cxn>
              <a:cxn ang="0">
                <a:pos x="1" y="0"/>
              </a:cxn>
              <a:cxn ang="0">
                <a:pos x="1" y="0"/>
              </a:cxn>
              <a:cxn ang="0">
                <a:pos x="1" y="0"/>
              </a:cxn>
              <a:cxn ang="0">
                <a:pos x="0" y="0"/>
              </a:cxn>
              <a:cxn ang="0">
                <a:pos x="0" y="1"/>
              </a:cxn>
              <a:cxn ang="0">
                <a:pos x="0" y="1"/>
              </a:cxn>
              <a:cxn ang="0">
                <a:pos x="0" y="1"/>
              </a:cxn>
              <a:cxn ang="0">
                <a:pos x="0" y="1"/>
              </a:cxn>
              <a:cxn ang="0">
                <a:pos x="0" y="0"/>
              </a:cxn>
            </a:cxnLst>
            <a:rect l="0" t="0" r="0" b="0"/>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alpha val="100000"/>
            </a:srgbClr>
          </a:solidFill>
          <a:ln w="9525">
            <a:noFill/>
          </a:ln>
        </p:spPr>
        <p:txBody>
          <a:bodyPr/>
          <a:lstStyle/>
          <a:p>
            <a:endParaRPr lang="zh-CN" altLang="en-US"/>
          </a:p>
        </p:txBody>
      </p:sp>
      <p:sp>
        <p:nvSpPr>
          <p:cNvPr id="59403" name="文本框 1"/>
          <p:cNvSpPr txBox="1"/>
          <p:nvPr/>
        </p:nvSpPr>
        <p:spPr>
          <a:xfrm>
            <a:off x="962025" y="1616075"/>
            <a:ext cx="3063875" cy="1119188"/>
          </a:xfrm>
          <a:prstGeom prst="rect">
            <a:avLst/>
          </a:prstGeom>
          <a:noFill/>
          <a:ln w="9525">
            <a:noFill/>
          </a:ln>
        </p:spPr>
        <p:txBody>
          <a:bodyPr>
            <a:spAutoFit/>
          </a:bodyPr>
          <a:lstStyle/>
          <a:p>
            <a:pPr>
              <a:lnSpc>
                <a:spcPct val="120000"/>
              </a:lnSpc>
            </a:pPr>
            <a:r>
              <a:rPr lang="zh-CN" altLang="en-US" sz="1400" dirty="0">
                <a:solidFill>
                  <a:srgbClr val="F4BB3D"/>
                </a:solidFill>
                <a:latin typeface="微软雅黑" panose="020B0503020204020204" charset="-122"/>
                <a:ea typeface="微软雅黑" panose="020B0503020204020204" charset="-122"/>
              </a:rPr>
              <a:t>合同管理按照采购类别区分为：“设备采购”和“服务（保养和维修）采购”。录入合同其与发票和付款关联，并对合同期限和付款进行提醒。</a:t>
            </a:r>
          </a:p>
        </p:txBody>
      </p:sp>
      <p:sp>
        <p:nvSpPr>
          <p:cNvPr id="59404" name="文本框 2"/>
          <p:cNvSpPr txBox="1"/>
          <p:nvPr/>
        </p:nvSpPr>
        <p:spPr>
          <a:xfrm>
            <a:off x="3965575" y="5332413"/>
            <a:ext cx="2863850" cy="1377950"/>
          </a:xfrm>
          <a:prstGeom prst="rect">
            <a:avLst/>
          </a:prstGeom>
          <a:noFill/>
          <a:ln w="9525">
            <a:noFill/>
          </a:ln>
        </p:spPr>
        <p:txBody>
          <a:bodyPr>
            <a:spAutoFit/>
          </a:bodyPr>
          <a:lstStyle/>
          <a:p>
            <a:pPr>
              <a:lnSpc>
                <a:spcPct val="120000"/>
              </a:lnSpc>
            </a:pPr>
            <a:r>
              <a:rPr lang="zh-CN" altLang="en-US" sz="1400" dirty="0">
                <a:solidFill>
                  <a:srgbClr val="F4BB3D"/>
                </a:solidFill>
                <a:latin typeface="微软雅黑" panose="020B0503020204020204" charset="-122"/>
                <a:ea typeface="微软雅黑" panose="020B0503020204020204" charset="-122"/>
              </a:rPr>
              <a:t>合同信息包括申请科室、设备名称、厂商名称、合同状态（“已签、待签”）、付款状态，到货状态和审核状态等。</a:t>
            </a:r>
          </a:p>
        </p:txBody>
      </p:sp>
      <p:sp>
        <p:nvSpPr>
          <p:cNvPr id="59405" name="文本框 3"/>
          <p:cNvSpPr txBox="1"/>
          <p:nvPr/>
        </p:nvSpPr>
        <p:spPr>
          <a:xfrm>
            <a:off x="4471988" y="1206500"/>
            <a:ext cx="3695700" cy="2152650"/>
          </a:xfrm>
          <a:prstGeom prst="rect">
            <a:avLst/>
          </a:prstGeom>
          <a:noFill/>
          <a:ln w="9525">
            <a:noFill/>
          </a:ln>
        </p:spPr>
        <p:txBody>
          <a:bodyPr>
            <a:spAutoFit/>
          </a:bodyPr>
          <a:lstStyle/>
          <a:p>
            <a:pPr>
              <a:lnSpc>
                <a:spcPct val="120000"/>
              </a:lnSpc>
            </a:pPr>
            <a:r>
              <a:rPr lang="zh-CN" altLang="en-US" sz="1400" dirty="0">
                <a:solidFill>
                  <a:srgbClr val="F4BB3D"/>
                </a:solidFill>
                <a:latin typeface="微软雅黑" panose="020B0503020204020204" charset="-122"/>
                <a:ea typeface="微软雅黑" panose="020B0503020204020204" charset="-122"/>
              </a:rPr>
              <a:t>设备采购合同，系统记录相关合同信息，包括：合同编号、厂商名称、地址、邮编、联系人、电话、开户银行、账号、设备名称、申请科室、规格、型号、厂家、生产地、单位、合同数量、单价、总价、折扣率、预到货时间、保修期、保养期和备注等，可进行附件上传。</a:t>
            </a:r>
          </a:p>
        </p:txBody>
      </p:sp>
      <p:sp>
        <p:nvSpPr>
          <p:cNvPr id="59406" name="文本框 4"/>
          <p:cNvSpPr txBox="1"/>
          <p:nvPr/>
        </p:nvSpPr>
        <p:spPr>
          <a:xfrm>
            <a:off x="8472488" y="5129213"/>
            <a:ext cx="3270250" cy="2152650"/>
          </a:xfrm>
          <a:prstGeom prst="rect">
            <a:avLst/>
          </a:prstGeom>
          <a:noFill/>
          <a:ln w="9525">
            <a:noFill/>
          </a:ln>
        </p:spPr>
        <p:txBody>
          <a:bodyPr>
            <a:spAutoFit/>
          </a:bodyPr>
          <a:lstStyle/>
          <a:p>
            <a:pPr>
              <a:lnSpc>
                <a:spcPct val="120000"/>
              </a:lnSpc>
            </a:pPr>
            <a:r>
              <a:rPr lang="zh-CN" altLang="en-US" sz="1400" dirty="0">
                <a:solidFill>
                  <a:srgbClr val="F4BB3D"/>
                </a:solidFill>
                <a:latin typeface="微软雅黑" panose="020B0503020204020204" charset="-122"/>
                <a:ea typeface="微软雅黑" panose="020B0503020204020204" charset="-122"/>
              </a:rPr>
              <a:t>服务采购合同：合同编号、合同名称、合同乙方、合同类别、保养开始时间、保养期（月）、总价、设备名称、申请科室、规格、型号，可进行附件上传。</a:t>
            </a:r>
          </a:p>
        </p:txBody>
      </p:sp>
      <p:sp>
        <p:nvSpPr>
          <p:cNvPr id="59407" name="文本框 5"/>
          <p:cNvSpPr txBox="1"/>
          <p:nvPr/>
        </p:nvSpPr>
        <p:spPr>
          <a:xfrm>
            <a:off x="8780463" y="993775"/>
            <a:ext cx="2730500" cy="2152650"/>
          </a:xfrm>
          <a:prstGeom prst="rect">
            <a:avLst/>
          </a:prstGeom>
          <a:noFill/>
          <a:ln w="9525">
            <a:noFill/>
          </a:ln>
        </p:spPr>
        <p:txBody>
          <a:bodyPr>
            <a:spAutoFit/>
          </a:bodyPr>
          <a:lstStyle/>
          <a:p>
            <a:pPr>
              <a:lnSpc>
                <a:spcPct val="120000"/>
              </a:lnSpc>
            </a:pPr>
            <a:r>
              <a:rPr lang="zh-CN" altLang="en-US" sz="1400" dirty="0">
                <a:solidFill>
                  <a:srgbClr val="F4BB3D"/>
                </a:solidFill>
                <a:latin typeface="微软雅黑" panose="020B0503020204020204" charset="-122"/>
                <a:ea typeface="微软雅黑" panose="020B0503020204020204" charset="-122"/>
              </a:rPr>
              <a:t>保养或维修合同中可以添加多行设备的相关信息。设备信息是固定资产设备。信息包括：设备名称、申请科室、规格、型号、设备编号、S/N号等。选择设备时的列表为固定资产档案中的设备。</a:t>
            </a:r>
          </a:p>
        </p:txBody>
      </p:sp>
      <p:sp>
        <p:nvSpPr>
          <p:cNvPr id="59408" name="文本框 5"/>
          <p:cNvSpPr txBox="1"/>
          <p:nvPr/>
        </p:nvSpPr>
        <p:spPr>
          <a:xfrm>
            <a:off x="898525" y="4892675"/>
            <a:ext cx="2014538" cy="646113"/>
          </a:xfrm>
          <a:prstGeom prst="rect">
            <a:avLst/>
          </a:prstGeom>
          <a:noFill/>
          <a:ln w="9525">
            <a:noFill/>
          </a:ln>
        </p:spPr>
        <p:txBody>
          <a:bodyPr>
            <a:spAutoFit/>
          </a:bodyPr>
          <a:lstStyle/>
          <a:p>
            <a:r>
              <a:rPr lang="zh-CN" altLang="en-US" sz="3600" b="1" dirty="0">
                <a:solidFill>
                  <a:schemeClr val="bg1"/>
                </a:solidFill>
                <a:latin typeface="微软雅黑" panose="020B0503020204020204" charset="-122"/>
                <a:ea typeface="微软雅黑" panose="020B0503020204020204" charset="-122"/>
              </a:rPr>
              <a:t>合同管理</a:t>
            </a:r>
          </a:p>
        </p:txBody>
      </p:sp>
      <p:sp>
        <p:nvSpPr>
          <p:cNvPr id="40" name="六边形 38"/>
          <p:cNvSpPr>
            <a:spLocks noChangeArrowheads="1"/>
          </p:cNvSpPr>
          <p:nvPr/>
        </p:nvSpPr>
        <p:spPr bwMode="auto">
          <a:xfrm>
            <a:off x="719138" y="4540250"/>
            <a:ext cx="2301875" cy="1277938"/>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bg1"/>
              </a:solidFill>
              <a:effectLst/>
              <a:uLnTx/>
              <a:uFillTx/>
              <a:latin typeface="Calibri" panose="020F0502020204030204" charset="0"/>
              <a:ea typeface="宋体" panose="02010600030101010101" pitchFamily="2" charset="-122"/>
              <a:cs typeface="宋体" panose="02010600030101010101" pitchFamily="2" charset="-122"/>
            </a:endParaRPr>
          </a:p>
        </p:txBody>
      </p:sp>
      <p:sp>
        <p:nvSpPr>
          <p:cNvPr id="19"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资产管理：合同管理</a:t>
            </a:r>
          </a:p>
        </p:txBody>
      </p:sp>
    </p:spTree>
    <p:custDataLst>
      <p:tags r:id="rId1"/>
    </p:custData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2" name="组合 4"/>
          <p:cNvGrpSpPr/>
          <p:nvPr/>
        </p:nvGrpSpPr>
        <p:grpSpPr bwMode="auto">
          <a:xfrm rot="5400000">
            <a:off x="-13493" y="-3969"/>
            <a:ext cx="681038" cy="650875"/>
            <a:chOff x="0" y="0"/>
            <a:chExt cx="1122635" cy="1072913"/>
          </a:xfrm>
        </p:grpSpPr>
        <p:sp>
          <p:nvSpPr>
            <p:cNvPr id="74765"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74766"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16" name="文本框 10"/>
          <p:cNvSpPr txBox="1">
            <a:spLocks noChangeArrowheads="1"/>
          </p:cNvSpPr>
          <p:nvPr/>
        </p:nvSpPr>
        <p:spPr bwMode="auto">
          <a:xfrm>
            <a:off x="739775" y="219075"/>
            <a:ext cx="5729754" cy="46166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资产管理：设备基础档案管理</a:t>
            </a:r>
          </a:p>
        </p:txBody>
      </p:sp>
      <p:pic>
        <p:nvPicPr>
          <p:cNvPr id="12" name="图片 22"/>
          <p:cNvPicPr>
            <a:picLocks noChangeAspect="1" noChangeArrowheads="1"/>
          </p:cNvPicPr>
          <p:nvPr/>
        </p:nvPicPr>
        <p:blipFill>
          <a:blip r:embed="rId4"/>
          <a:srcRect/>
          <a:stretch>
            <a:fillRect/>
          </a:stretch>
        </p:blipFill>
        <p:spPr bwMode="auto">
          <a:xfrm>
            <a:off x="7216588" y="1846293"/>
            <a:ext cx="4749333" cy="3424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p:cNvPicPr>
            <a:picLocks noChangeAspect="1" noChangeArrowheads="1"/>
          </p:cNvPicPr>
          <p:nvPr/>
        </p:nvPicPr>
        <p:blipFill>
          <a:blip r:embed="rId5"/>
          <a:srcRect/>
          <a:stretch>
            <a:fillRect/>
          </a:stretch>
        </p:blipFill>
        <p:spPr bwMode="auto">
          <a:xfrm>
            <a:off x="971175" y="1172635"/>
            <a:ext cx="5366871" cy="3677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6"/>
          <a:srcRect/>
          <a:stretch>
            <a:fillRect/>
          </a:stretch>
        </p:blipFill>
        <p:spPr bwMode="auto">
          <a:xfrm>
            <a:off x="3946473" y="2584823"/>
            <a:ext cx="4934563" cy="3418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5569786"/>
      </p:ext>
    </p:extLst>
  </p:cSld>
  <p:clrMapOvr>
    <a:overrideClrMapping bg1="lt1" tx1="dk1" bg2="lt2" tx2="dk2" accent1="accent1" accent2="accent2" accent3="accent3" accent4="accent4" accent5="accent5" accent6="accent6" hlink="hlink" folHlink="folHlink"/>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700338" y="2593975"/>
            <a:ext cx="6791325" cy="323691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pic>
        <p:nvPicPr>
          <p:cNvPr id="6553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9088" y="2709863"/>
            <a:ext cx="6473825" cy="3006725"/>
          </a:xfrm>
          <a:prstGeom prst="rect">
            <a:avLst/>
          </a:prstGeom>
          <a:noFill/>
          <a:ln>
            <a:noFill/>
          </a:ln>
        </p:spPr>
      </p:pic>
      <p:sp>
        <p:nvSpPr>
          <p:cNvPr id="5" name="矩形 4"/>
          <p:cNvSpPr/>
          <p:nvPr/>
        </p:nvSpPr>
        <p:spPr>
          <a:xfrm>
            <a:off x="0" y="3573463"/>
            <a:ext cx="12192000" cy="1771650"/>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65541" name="文本框 5"/>
          <p:cNvSpPr txBox="1">
            <a:spLocks noChangeArrowheads="1"/>
          </p:cNvSpPr>
          <p:nvPr/>
        </p:nvSpPr>
        <p:spPr bwMode="auto">
          <a:xfrm>
            <a:off x="3141663" y="1570038"/>
            <a:ext cx="3389312" cy="646112"/>
          </a:xfrm>
          <a:prstGeom prst="rect">
            <a:avLst/>
          </a:prstGeom>
          <a:noFill/>
          <a:ln>
            <a:noFill/>
          </a:ln>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gn="ctr"/>
            <a:r>
              <a:rPr kumimoji="0" lang="zh-CN" altLang="en-US" sz="3600">
                <a:solidFill>
                  <a:schemeClr val="bg1"/>
                </a:solidFill>
                <a:latin typeface="微软雅黑" panose="020B0503020204020204" charset="-122"/>
                <a:ea typeface="微软雅黑" panose="020B0503020204020204" charset="-122"/>
                <a:cs typeface="微软雅黑" panose="020B0503020204020204" charset="-122"/>
              </a:rPr>
              <a:t>调拨、借用管理</a:t>
            </a:r>
          </a:p>
        </p:txBody>
      </p:sp>
      <p:sp>
        <p:nvSpPr>
          <p:cNvPr id="65542" name="文本框 16"/>
          <p:cNvSpPr txBox="1">
            <a:spLocks noChangeArrowheads="1"/>
          </p:cNvSpPr>
          <p:nvPr/>
        </p:nvSpPr>
        <p:spPr bwMode="auto">
          <a:xfrm>
            <a:off x="3370263" y="3609975"/>
            <a:ext cx="5153025" cy="1636713"/>
          </a:xfrm>
          <a:prstGeom prst="rect">
            <a:avLst/>
          </a:prstGeom>
          <a:noFill/>
          <a:ln>
            <a:noFill/>
          </a:ln>
        </p:spPr>
        <p:txBody>
          <a:bodyPr>
            <a:spAutoFit/>
          </a:bodyPr>
          <a:lstStyle>
            <a:lvl1pPr marL="285750" indent="-285750">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pPr>
              <a:lnSpc>
                <a:spcPct val="120000"/>
              </a:lnSpc>
              <a:buFont typeface="Arial" panose="020B0604020202020204" pitchFamily="34" charset="0"/>
              <a:buChar char="•"/>
            </a:pPr>
            <a:r>
              <a:rPr kumimoji="0" lang="en-US" altLang="zh-CN" sz="1400">
                <a:solidFill>
                  <a:srgbClr val="F4BB3D"/>
                </a:solidFill>
                <a:latin typeface="微软雅黑" panose="020B0503020204020204" charset="-122"/>
                <a:ea typeface="微软雅黑" panose="020B0503020204020204" charset="-122"/>
                <a:cs typeface="微软雅黑" panose="020B0503020204020204" charset="-122"/>
              </a:rPr>
              <a:t>通过移动终端扫码提交设备调拨、借用申请，</a:t>
            </a:r>
          </a:p>
          <a:p>
            <a:pPr>
              <a:lnSpc>
                <a:spcPct val="120000"/>
              </a:lnSpc>
              <a:buFont typeface="Arial" panose="020B0604020202020204" pitchFamily="34" charset="0"/>
              <a:buChar char="•"/>
            </a:pPr>
            <a:r>
              <a:rPr kumimoji="0" lang="en-US" altLang="zh-CN" sz="1400">
                <a:solidFill>
                  <a:srgbClr val="F4BB3D"/>
                </a:solidFill>
                <a:latin typeface="微软雅黑" panose="020B0503020204020204" charset="-122"/>
                <a:ea typeface="微软雅黑" panose="020B0503020204020204" charset="-122"/>
                <a:cs typeface="微软雅黑" panose="020B0503020204020204" charset="-122"/>
              </a:rPr>
              <a:t>系统自动推送提醒给设备科及相关审批领导，</a:t>
            </a:r>
          </a:p>
          <a:p>
            <a:pPr>
              <a:lnSpc>
                <a:spcPct val="120000"/>
              </a:lnSpc>
              <a:buFont typeface="Arial" panose="020B0604020202020204" pitchFamily="34" charset="0"/>
              <a:buChar char="•"/>
            </a:pPr>
            <a:r>
              <a:rPr kumimoji="0" lang="en-US" altLang="zh-CN" sz="1400">
                <a:solidFill>
                  <a:srgbClr val="F4BB3D"/>
                </a:solidFill>
                <a:latin typeface="微软雅黑" panose="020B0503020204020204" charset="-122"/>
                <a:ea typeface="微软雅黑" panose="020B0503020204020204" charset="-122"/>
                <a:cs typeface="微软雅黑" panose="020B0503020204020204" charset="-122"/>
              </a:rPr>
              <a:t>审批结果自动推送提醒给申请提起用户。</a:t>
            </a:r>
          </a:p>
          <a:p>
            <a:pPr>
              <a:lnSpc>
                <a:spcPct val="120000"/>
              </a:lnSpc>
              <a:buFont typeface="Arial" panose="020B0604020202020204" pitchFamily="34" charset="0"/>
              <a:buChar char="•"/>
            </a:pPr>
            <a:r>
              <a:rPr kumimoji="0" lang="en-US" altLang="zh-CN" sz="1400">
                <a:solidFill>
                  <a:srgbClr val="F4BB3D"/>
                </a:solidFill>
                <a:latin typeface="微软雅黑" panose="020B0503020204020204" charset="-122"/>
                <a:ea typeface="微软雅黑" panose="020B0503020204020204" charset="-122"/>
                <a:cs typeface="微软雅黑" panose="020B0503020204020204" charset="-122"/>
              </a:rPr>
              <a:t>申请科室、医生通过手机完成调入、借入确认。</a:t>
            </a:r>
          </a:p>
          <a:p>
            <a:pPr>
              <a:lnSpc>
                <a:spcPct val="120000"/>
              </a:lnSpc>
              <a:buFont typeface="Arial" panose="020B0604020202020204" pitchFamily="34" charset="0"/>
              <a:buChar char="•"/>
            </a:pPr>
            <a:r>
              <a:rPr kumimoji="0" lang="en-US" altLang="zh-CN" sz="1400">
                <a:solidFill>
                  <a:srgbClr val="F4BB3D"/>
                </a:solidFill>
                <a:latin typeface="微软雅黑" panose="020B0503020204020204" charset="-122"/>
                <a:ea typeface="微软雅黑" panose="020B0503020204020204" charset="-122"/>
                <a:cs typeface="微软雅黑" panose="020B0503020204020204" charset="-122"/>
              </a:rPr>
              <a:t>调拨设备自动更改所属和使用科室信息，借用设备所属科室不变更，但使用科室信息自动变更。</a:t>
            </a:r>
          </a:p>
        </p:txBody>
      </p:sp>
      <p:grpSp>
        <p:nvGrpSpPr>
          <p:cNvPr id="65543" name="组合 4"/>
          <p:cNvGrpSpPr/>
          <p:nvPr/>
        </p:nvGrpSpPr>
        <p:grpSpPr bwMode="auto">
          <a:xfrm rot="5400000">
            <a:off x="-13493" y="-3969"/>
            <a:ext cx="681038" cy="650875"/>
            <a:chOff x="0" y="0"/>
            <a:chExt cx="1122635" cy="1072913"/>
          </a:xfrm>
        </p:grpSpPr>
        <p:sp>
          <p:nvSpPr>
            <p:cNvPr id="65548"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65549"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15" name="六边形 38"/>
          <p:cNvSpPr>
            <a:spLocks noChangeArrowheads="1"/>
          </p:cNvSpPr>
          <p:nvPr/>
        </p:nvSpPr>
        <p:spPr bwMode="auto">
          <a:xfrm>
            <a:off x="2965450" y="1355725"/>
            <a:ext cx="3706813" cy="960438"/>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sp>
        <p:nvSpPr>
          <p:cNvPr id="14"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嘉礴医云</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资产管理</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：调拨借用管理</a:t>
            </a:r>
          </a:p>
        </p:txBody>
      </p:sp>
    </p:spTree>
  </p:cSld>
  <p:clrMapOvr>
    <a:masterClrMapping/>
  </p:clrMapOvr>
  <p:transition spd="slow" advTm="2000">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7586" name="矩形 8"/>
          <p:cNvSpPr>
            <a:spLocks noChangeArrowheads="1"/>
          </p:cNvSpPr>
          <p:nvPr/>
        </p:nvSpPr>
        <p:spPr bwMode="auto">
          <a:xfrm>
            <a:off x="6629400" y="3532188"/>
            <a:ext cx="5292725" cy="1119187"/>
          </a:xfrm>
          <a:prstGeom prst="rect">
            <a:avLst/>
          </a:prstGeom>
          <a:noFill/>
          <a:ln>
            <a:noFill/>
          </a:ln>
        </p:spPr>
        <p:txBody>
          <a:bodyPr>
            <a:spAutoFit/>
          </a:bodyPr>
          <a:lstStyle/>
          <a:p>
            <a:pPr marL="285750" indent="-285750">
              <a:lnSpc>
                <a:spcPct val="120000"/>
              </a:lnSpc>
              <a:buFont typeface="Arial" panose="020B0604020202020204" pitchFamily="34" charset="0"/>
              <a:buChar char="•"/>
            </a:pPr>
            <a:r>
              <a:rPr lang="zh-CN" altLang="en-US" sz="1400" dirty="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通过系统在线申报，申请人通过电脑客户端搜索（或手机扫码）录入待报废设备信息后和报废原因后，系统自动生成设备报废申请。系统也会根据设备使用年限（折旧）要求，自动提醒使用人员提交报废申请。</a:t>
            </a:r>
          </a:p>
        </p:txBody>
      </p:sp>
      <p:sp>
        <p:nvSpPr>
          <p:cNvPr id="67587" name="文本框 9"/>
          <p:cNvSpPr txBox="1">
            <a:spLocks noChangeArrowheads="1"/>
          </p:cNvSpPr>
          <p:nvPr/>
        </p:nvSpPr>
        <p:spPr bwMode="auto">
          <a:xfrm>
            <a:off x="8610600" y="1392238"/>
            <a:ext cx="2179638" cy="1200150"/>
          </a:xfrm>
          <a:prstGeom prst="rect">
            <a:avLst/>
          </a:prstGeom>
          <a:noFill/>
          <a:ln>
            <a:noFill/>
          </a:ln>
        </p:spPr>
        <p:txBody>
          <a:bodyPr>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sz="3600" b="1">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charset="0"/>
              </a:rPr>
              <a:t>报废管理</a:t>
            </a:r>
          </a:p>
        </p:txBody>
      </p:sp>
      <p:sp>
        <p:nvSpPr>
          <p:cNvPr id="67588" name="矩形 11"/>
          <p:cNvSpPr>
            <a:spLocks noChangeArrowheads="1"/>
          </p:cNvSpPr>
          <p:nvPr/>
        </p:nvSpPr>
        <p:spPr bwMode="auto">
          <a:xfrm>
            <a:off x="6616700" y="4645025"/>
            <a:ext cx="5969000" cy="319088"/>
          </a:xfrm>
          <a:prstGeom prst="rect">
            <a:avLst/>
          </a:prstGeom>
          <a:noFill/>
          <a:ln>
            <a:noFill/>
          </a:ln>
        </p:spPr>
        <p:txBody>
          <a:bodyPr>
            <a:spAutoFit/>
          </a:bodyPr>
          <a:lstStyle/>
          <a:p>
            <a:pPr marL="285750" indent="-285750">
              <a:buFont typeface="Arial" panose="020B0604020202020204" pitchFamily="34" charset="0"/>
              <a:buChar char="•"/>
            </a:pP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设备科确认后，报废申请进入审批流程，设备状态成为待报废。</a:t>
            </a:r>
          </a:p>
        </p:txBody>
      </p:sp>
      <p:sp>
        <p:nvSpPr>
          <p:cNvPr id="67589" name="矩形 15"/>
          <p:cNvSpPr>
            <a:spLocks noChangeArrowheads="1"/>
          </p:cNvSpPr>
          <p:nvPr/>
        </p:nvSpPr>
        <p:spPr bwMode="auto">
          <a:xfrm>
            <a:off x="6616700" y="4968875"/>
            <a:ext cx="5072063" cy="1119188"/>
          </a:xfrm>
          <a:prstGeom prst="rect">
            <a:avLst/>
          </a:prstGeom>
          <a:noFill/>
          <a:ln>
            <a:noFill/>
          </a:ln>
        </p:spPr>
        <p:txBody>
          <a:bodyPr>
            <a:spAutoFit/>
          </a:bodyPr>
          <a:lstStyle/>
          <a:p>
            <a:pPr marL="285750" indent="-285750">
              <a:lnSpc>
                <a:spcPct val="120000"/>
              </a:lnSpc>
              <a:buFont typeface="Arial" panose="020B0604020202020204" pitchFamily="34" charset="0"/>
              <a:buChar char="•"/>
            </a:pPr>
            <a:r>
              <a:rPr lang="zh-CN" altLang="en-US" sz="1400">
                <a:solidFill>
                  <a:srgbClr val="F4BB3D"/>
                </a:solidFill>
                <a:latin typeface="微软雅黑" panose="020B0503020204020204" charset="-122"/>
                <a:ea typeface="微软雅黑" panose="020B0503020204020204" charset="-122"/>
                <a:cs typeface="微软雅黑" panose="020B0503020204020204" charset="-122"/>
                <a:sym typeface="Calibri" panose="020F0502020204030204" charset="0"/>
              </a:rPr>
              <a:t>系统完成报废处理流程后（报废设备已经交付处理接收方），设备科通过系统记录报废完成，设备自动成为报废状态并从资产台（在用设备清单）中移除。该设备档案及维修、维护记录可同过报废设备清单进行查询。</a:t>
            </a:r>
          </a:p>
        </p:txBody>
      </p:sp>
      <p:grpSp>
        <p:nvGrpSpPr>
          <p:cNvPr id="67591" name="组合 4"/>
          <p:cNvGrpSpPr/>
          <p:nvPr/>
        </p:nvGrpSpPr>
        <p:grpSpPr bwMode="auto">
          <a:xfrm rot="5400000">
            <a:off x="-13493" y="-3969"/>
            <a:ext cx="681038" cy="650875"/>
            <a:chOff x="0" y="0"/>
            <a:chExt cx="1122635" cy="1072913"/>
          </a:xfrm>
        </p:grpSpPr>
        <p:sp>
          <p:nvSpPr>
            <p:cNvPr id="67600"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67601"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23" name="六边形 38"/>
          <p:cNvSpPr>
            <a:spLocks noChangeArrowheads="1"/>
          </p:cNvSpPr>
          <p:nvPr/>
        </p:nvSpPr>
        <p:spPr bwMode="auto">
          <a:xfrm>
            <a:off x="8191500" y="1243013"/>
            <a:ext cx="2787650" cy="960437"/>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sp>
        <p:nvSpPr>
          <p:cNvPr id="14" name="文本框 10"/>
          <p:cNvSpPr txBox="1">
            <a:spLocks noChangeArrowheads="1"/>
          </p:cNvSpPr>
          <p:nvPr/>
        </p:nvSpPr>
        <p:spPr bwMode="auto">
          <a:xfrm>
            <a:off x="739775" y="21907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嘉礴医云资产管理</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：报废管理</a:t>
            </a:r>
          </a:p>
        </p:txBody>
      </p:sp>
      <p:pic>
        <p:nvPicPr>
          <p:cNvPr id="3" name="图片 2"/>
          <p:cNvPicPr>
            <a:picLocks noChangeAspect="1"/>
          </p:cNvPicPr>
          <p:nvPr/>
        </p:nvPicPr>
        <p:blipFill>
          <a:blip r:embed="rId4"/>
          <a:stretch>
            <a:fillRect/>
          </a:stretch>
        </p:blipFill>
        <p:spPr>
          <a:xfrm>
            <a:off x="739775" y="1436370"/>
            <a:ext cx="3334599"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5"/>
          <a:stretch>
            <a:fillRect/>
          </a:stretch>
        </p:blipFill>
        <p:spPr>
          <a:xfrm>
            <a:off x="739775" y="3766185"/>
            <a:ext cx="3058027" cy="1584000"/>
          </a:xfrm>
          <a:prstGeom prst="rect">
            <a:avLst/>
          </a:prstGeom>
        </p:spPr>
      </p:pic>
      <p:pic>
        <p:nvPicPr>
          <p:cNvPr id="5" name="图片 4"/>
          <p:cNvPicPr>
            <a:picLocks noChangeAspect="1"/>
          </p:cNvPicPr>
          <p:nvPr/>
        </p:nvPicPr>
        <p:blipFill>
          <a:blip r:embed="rId6"/>
          <a:stretch>
            <a:fillRect/>
          </a:stretch>
        </p:blipFill>
        <p:spPr>
          <a:xfrm>
            <a:off x="3730625" y="1490980"/>
            <a:ext cx="2885923" cy="1584000"/>
          </a:xfrm>
          <a:prstGeom prst="rect">
            <a:avLst/>
          </a:prstGeom>
        </p:spPr>
      </p:pic>
      <p:pic>
        <p:nvPicPr>
          <p:cNvPr id="7" name="图片 6"/>
          <p:cNvPicPr>
            <a:picLocks noChangeAspect="1"/>
          </p:cNvPicPr>
          <p:nvPr/>
        </p:nvPicPr>
        <p:blipFill>
          <a:blip r:embed="rId7"/>
          <a:stretch>
            <a:fillRect/>
          </a:stretch>
        </p:blipFill>
        <p:spPr>
          <a:xfrm>
            <a:off x="3730625" y="3886200"/>
            <a:ext cx="2872464" cy="1584000"/>
          </a:xfrm>
          <a:prstGeom prst="rect">
            <a:avLst/>
          </a:prstGeom>
        </p:spPr>
      </p:pic>
      <p:pic>
        <p:nvPicPr>
          <p:cNvPr id="6" name="图片 5"/>
          <p:cNvPicPr>
            <a:picLocks noChangeAspect="1"/>
          </p:cNvPicPr>
          <p:nvPr/>
        </p:nvPicPr>
        <p:blipFill>
          <a:blip r:embed="rId8"/>
          <a:stretch>
            <a:fillRect/>
          </a:stretch>
        </p:blipFill>
        <p:spPr>
          <a:xfrm>
            <a:off x="1923415" y="2717165"/>
            <a:ext cx="3362847" cy="1584000"/>
          </a:xfrm>
          <a:prstGeom prst="rect">
            <a:avLst/>
          </a:prstGeom>
        </p:spPr>
      </p:pic>
    </p:spTree>
  </p:cSld>
  <p:clrMapOvr>
    <a:masterClrMapping/>
  </p:clrMapOvr>
  <p:transition spd="slow" advTm="2000">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67591" name="组合 4"/>
          <p:cNvGrpSpPr/>
          <p:nvPr/>
        </p:nvGrpSpPr>
        <p:grpSpPr bwMode="auto">
          <a:xfrm rot="5400000">
            <a:off x="-13493" y="-3969"/>
            <a:ext cx="681038" cy="650875"/>
            <a:chOff x="0" y="0"/>
            <a:chExt cx="1122635" cy="1072913"/>
          </a:xfrm>
        </p:grpSpPr>
        <p:sp>
          <p:nvSpPr>
            <p:cNvPr id="67600" name="任意多边形 17"/>
            <p:cNvSpPr>
              <a:spLocks noChangeArrowheads="1"/>
            </p:cNvSpPr>
            <p:nvPr/>
          </p:nvSpPr>
          <p:spPr bwMode="auto">
            <a:xfrm rot="5400000">
              <a:off x="24861" y="327976"/>
              <a:ext cx="720076" cy="769798"/>
            </a:xfrm>
            <a:custGeom>
              <a:avLst/>
              <a:gdLst>
                <a:gd name="T0" fmla="*/ 0 w 720076"/>
                <a:gd name="T1" fmla="*/ 769798 h 769798"/>
                <a:gd name="T2" fmla="*/ 0 w 720076"/>
                <a:gd name="T3" fmla="*/ 0 h 769798"/>
                <a:gd name="T4" fmla="*/ 720076 w 720076"/>
                <a:gd name="T5" fmla="*/ 0 h 769798"/>
                <a:gd name="T6" fmla="*/ 720076 w 720076"/>
                <a:gd name="T7" fmla="*/ 138995 h 769798"/>
                <a:gd name="T8" fmla="*/ 138995 w 720076"/>
                <a:gd name="T9" fmla="*/ 138995 h 769798"/>
                <a:gd name="T10" fmla="*/ 138995 w 720076"/>
                <a:gd name="T11" fmla="*/ 769798 h 769798"/>
                <a:gd name="T12" fmla="*/ 0 w 720076"/>
                <a:gd name="T13" fmla="*/ 769798 h 769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0076" h="769798">
                  <a:moveTo>
                    <a:pt x="0" y="769798"/>
                  </a:moveTo>
                  <a:lnTo>
                    <a:pt x="0" y="0"/>
                  </a:lnTo>
                  <a:lnTo>
                    <a:pt x="720076" y="0"/>
                  </a:lnTo>
                  <a:lnTo>
                    <a:pt x="720076" y="138995"/>
                  </a:lnTo>
                  <a:lnTo>
                    <a:pt x="138995" y="138995"/>
                  </a:lnTo>
                  <a:lnTo>
                    <a:pt x="138995" y="769798"/>
                  </a:lnTo>
                  <a:lnTo>
                    <a:pt x="0" y="769798"/>
                  </a:lnTo>
                  <a:close/>
                </a:path>
              </a:pathLst>
            </a:custGeom>
            <a:solidFill>
              <a:srgbClr val="F4BB3D"/>
            </a:solidFill>
            <a:ln>
              <a:noFill/>
            </a:ln>
          </p:spPr>
          <p:txBody>
            <a:bodyPr/>
            <a:lstStyle/>
            <a:p>
              <a:endParaRPr lang="zh-CN" altLang="en-US"/>
            </a:p>
          </p:txBody>
        </p:sp>
        <p:sp>
          <p:nvSpPr>
            <p:cNvPr id="67601" name="任意多边形 18"/>
            <p:cNvSpPr>
              <a:spLocks noChangeArrowheads="1"/>
            </p:cNvSpPr>
            <p:nvPr/>
          </p:nvSpPr>
          <p:spPr bwMode="auto">
            <a:xfrm rot="5400000">
              <a:off x="416961" y="0"/>
              <a:ext cx="705674" cy="705674"/>
            </a:xfrm>
            <a:custGeom>
              <a:avLst/>
              <a:gdLst>
                <a:gd name="T0" fmla="*/ 0 w 1320800"/>
                <a:gd name="T1" fmla="*/ 0 h 1320800"/>
                <a:gd name="T2" fmla="*/ 382 w 1320800"/>
                <a:gd name="T3" fmla="*/ 0 h 1320800"/>
                <a:gd name="T4" fmla="*/ 382 w 1320800"/>
                <a:gd name="T5" fmla="*/ 199 h 1320800"/>
                <a:gd name="T6" fmla="*/ 334 w 1320800"/>
                <a:gd name="T7" fmla="*/ 199 h 1320800"/>
                <a:gd name="T8" fmla="*/ 334 w 1320800"/>
                <a:gd name="T9" fmla="*/ 48 h 1320800"/>
                <a:gd name="T10" fmla="*/ 48 w 1320800"/>
                <a:gd name="T11" fmla="*/ 48 h 1320800"/>
                <a:gd name="T12" fmla="*/ 48 w 1320800"/>
                <a:gd name="T13" fmla="*/ 334 h 1320800"/>
                <a:gd name="T14" fmla="*/ 191 w 1320800"/>
                <a:gd name="T15" fmla="*/ 334 h 1320800"/>
                <a:gd name="T16" fmla="*/ 191 w 1320800"/>
                <a:gd name="T17" fmla="*/ 382 h 1320800"/>
                <a:gd name="T18" fmla="*/ 0 w 1320800"/>
                <a:gd name="T19" fmla="*/ 382 h 1320800"/>
                <a:gd name="T20" fmla="*/ 0 w 1320800"/>
                <a:gd name="T21" fmla="*/ 0 h 1320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0800" h="1320800">
                  <a:moveTo>
                    <a:pt x="0" y="0"/>
                  </a:moveTo>
                  <a:lnTo>
                    <a:pt x="1320800" y="0"/>
                  </a:lnTo>
                  <a:lnTo>
                    <a:pt x="1320800" y="687081"/>
                  </a:lnTo>
                  <a:lnTo>
                    <a:pt x="1155700" y="687081"/>
                  </a:lnTo>
                  <a:lnTo>
                    <a:pt x="1155700" y="165100"/>
                  </a:lnTo>
                  <a:lnTo>
                    <a:pt x="165100" y="165100"/>
                  </a:lnTo>
                  <a:lnTo>
                    <a:pt x="165100" y="1155700"/>
                  </a:lnTo>
                  <a:lnTo>
                    <a:pt x="660400" y="1155700"/>
                  </a:lnTo>
                  <a:lnTo>
                    <a:pt x="660400" y="1320800"/>
                  </a:lnTo>
                  <a:lnTo>
                    <a:pt x="0" y="1320800"/>
                  </a:lnTo>
                  <a:lnTo>
                    <a:pt x="0" y="0"/>
                  </a:lnTo>
                  <a:close/>
                </a:path>
              </a:pathLst>
            </a:custGeom>
            <a:solidFill>
              <a:srgbClr val="F4BB3D"/>
            </a:solidFill>
            <a:ln>
              <a:noFill/>
            </a:ln>
          </p:spPr>
          <p:txBody>
            <a:bodyPr/>
            <a:lstStyle/>
            <a:p>
              <a:endParaRPr lang="zh-CN" altLang="en-US"/>
            </a:p>
          </p:txBody>
        </p:sp>
      </p:grpSp>
      <p:sp>
        <p:nvSpPr>
          <p:cNvPr id="14" name="文本框 10"/>
          <p:cNvSpPr txBox="1">
            <a:spLocks noChangeArrowheads="1"/>
          </p:cNvSpPr>
          <p:nvPr/>
        </p:nvSpPr>
        <p:spPr bwMode="auto">
          <a:xfrm>
            <a:off x="753110" y="217805"/>
            <a:ext cx="5729754" cy="460375"/>
          </a:xfrm>
          <a:prstGeom prst="rect">
            <a:avLst/>
          </a:prstGeom>
          <a:noFill/>
          <a:ln>
            <a:noFill/>
          </a:ln>
        </p:spPr>
        <p:txBody>
          <a:bodyPr wrap="square">
            <a:spAutoFit/>
          </a:bodyPr>
          <a:lstStyle>
            <a:lvl1pPr>
              <a:defRPr kumimoji="1" sz="2400">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Calibri" panose="020F0502020204030204" charset="0"/>
                <a:ea typeface="宋体" panose="02010600030101010101" pitchFamily="2" charset="-122"/>
              </a:defRPr>
            </a:lvl2pPr>
            <a:lvl3pPr marL="1143000" indent="-228600">
              <a:defRPr kumimoji="1" sz="2400">
                <a:solidFill>
                  <a:schemeClr val="tx1"/>
                </a:solidFill>
                <a:latin typeface="Calibri" panose="020F0502020204030204" charset="0"/>
                <a:ea typeface="宋体" panose="02010600030101010101" pitchFamily="2" charset="-122"/>
              </a:defRPr>
            </a:lvl3pPr>
            <a:lvl4pPr marL="1600200" indent="-228600">
              <a:defRPr kumimoji="1" sz="2400">
                <a:solidFill>
                  <a:schemeClr val="tx1"/>
                </a:solidFill>
                <a:latin typeface="Calibri" panose="020F0502020204030204" charset="0"/>
                <a:ea typeface="宋体" panose="02010600030101010101" pitchFamily="2" charset="-122"/>
              </a:defRPr>
            </a:lvl4pPr>
            <a:lvl5pPr marL="2057400" indent="-228600">
              <a:defRPr kumimoji="1" sz="2400">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Calibri" panose="020F0502020204030204" charset="0"/>
                <a:ea typeface="宋体" panose="02010600030101010101" pitchFamily="2" charset="-122"/>
              </a:defRPr>
            </a:lvl9pPr>
          </a:lstStyle>
          <a:p>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     </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资产管理</a:t>
            </a:r>
            <a:r>
              <a:rPr kumimoji="0" lang="zh-CN" altLang="en-US" b="1" dirty="0">
                <a:solidFill>
                  <a:schemeClr val="bg1"/>
                </a:solidFill>
                <a:latin typeface="微软雅黑" panose="020B0503020204020204" charset="-122"/>
                <a:ea typeface="微软雅黑" panose="020B0503020204020204" charset="-122"/>
                <a:cs typeface="微软雅黑" panose="020B0503020204020204" charset="-122"/>
              </a:rPr>
              <a:t>：盘点管理</a:t>
            </a:r>
          </a:p>
        </p:txBody>
      </p:sp>
      <p:sp>
        <p:nvSpPr>
          <p:cNvPr id="51208" name="文本框 12"/>
          <p:cNvSpPr txBox="1"/>
          <p:nvPr/>
        </p:nvSpPr>
        <p:spPr>
          <a:xfrm>
            <a:off x="914400" y="2036763"/>
            <a:ext cx="3686175" cy="814705"/>
          </a:xfrm>
          <a:prstGeom prst="rect">
            <a:avLst/>
          </a:prstGeom>
          <a:noFill/>
          <a:ln w="9525">
            <a:noFill/>
          </a:ln>
        </p:spPr>
        <p:txBody>
          <a:bodyPr>
            <a:spAutoFit/>
          </a:bodyPr>
          <a:lstStyle/>
          <a:p>
            <a:pPr>
              <a:lnSpc>
                <a:spcPct val="150000"/>
              </a:lnSpc>
              <a:spcBef>
                <a:spcPts val="600"/>
              </a:spcBef>
            </a:pPr>
            <a:endParaRPr lang="en-US" altLang="zh-CN" sz="1400" dirty="0">
              <a:solidFill>
                <a:srgbClr val="F4BB3D"/>
              </a:solidFill>
              <a:latin typeface="微软雅黑" panose="020B0503020204020204" charset="-122"/>
              <a:ea typeface="微软雅黑" panose="020B0503020204020204" charset="-122"/>
              <a:sym typeface="微软雅黑" panose="020B0503020204020204" charset="-122"/>
            </a:endParaRPr>
          </a:p>
          <a:p>
            <a:pPr>
              <a:lnSpc>
                <a:spcPct val="150000"/>
              </a:lnSpc>
              <a:spcBef>
                <a:spcPts val="600"/>
              </a:spcBef>
            </a:pPr>
            <a:endParaRPr lang="zh-CN" altLang="en-US" sz="1400" dirty="0">
              <a:solidFill>
                <a:srgbClr val="FFFFFF"/>
              </a:solidFill>
              <a:latin typeface="微软雅黑" panose="020B0503020204020204" charset="-122"/>
              <a:ea typeface="微软雅黑" panose="020B0503020204020204" charset="-122"/>
            </a:endParaRPr>
          </a:p>
        </p:txBody>
      </p:sp>
      <p:sp>
        <p:nvSpPr>
          <p:cNvPr id="51221" name="文本框 6"/>
          <p:cNvSpPr txBox="1"/>
          <p:nvPr/>
        </p:nvSpPr>
        <p:spPr>
          <a:xfrm>
            <a:off x="5550535" y="4917348"/>
            <a:ext cx="1673225" cy="615553"/>
          </a:xfrm>
          <a:prstGeom prst="rect">
            <a:avLst/>
          </a:prstGeom>
          <a:noFill/>
          <a:ln w="9525">
            <a:noFill/>
          </a:ln>
        </p:spPr>
        <p:txBody>
          <a:bodyPr>
            <a:spAutoFit/>
          </a:bodyPr>
          <a:lstStyle/>
          <a:p>
            <a:pPr algn="ctr">
              <a:lnSpc>
                <a:spcPct val="150000"/>
              </a:lnSpc>
            </a:pPr>
            <a:r>
              <a:rPr lang="zh-CN" sz="2400" dirty="0">
                <a:solidFill>
                  <a:srgbClr val="FFFFFF"/>
                </a:solidFill>
                <a:latin typeface="微软雅黑" panose="020B0503020204020204" charset="-122"/>
                <a:ea typeface="微软雅黑" panose="020B0503020204020204" charset="-122"/>
              </a:rPr>
              <a:t>盘点管理</a:t>
            </a:r>
          </a:p>
        </p:txBody>
      </p:sp>
      <p:pic>
        <p:nvPicPr>
          <p:cNvPr id="7" name="图片 6"/>
          <p:cNvPicPr>
            <a:picLocks noChangeAspect="1"/>
          </p:cNvPicPr>
          <p:nvPr/>
        </p:nvPicPr>
        <p:blipFill>
          <a:blip r:embed="rId4"/>
          <a:stretch>
            <a:fillRect/>
          </a:stretch>
        </p:blipFill>
        <p:spPr>
          <a:xfrm>
            <a:off x="839694" y="1109495"/>
            <a:ext cx="3600000" cy="1432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5"/>
          <a:stretch>
            <a:fillRect/>
          </a:stretch>
        </p:blipFill>
        <p:spPr>
          <a:xfrm>
            <a:off x="1798545" y="2066963"/>
            <a:ext cx="3604744"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椭圆 8"/>
          <p:cNvSpPr/>
          <p:nvPr/>
        </p:nvSpPr>
        <p:spPr>
          <a:xfrm>
            <a:off x="4949825" y="4694238"/>
            <a:ext cx="400050" cy="400050"/>
          </a:xfrm>
          <a:prstGeom prst="ellipse">
            <a:avLst/>
          </a:prstGeom>
          <a:solidFill>
            <a:srgbClr val="FFC000"/>
          </a:solidFill>
          <a:ln w="57150" cap="flat" cmpd="sng">
            <a:solidFill>
              <a:schemeClr val="bg1"/>
            </a:solidFill>
            <a:prstDash val="solid"/>
            <a:headEnd type="none" w="med" len="med"/>
            <a:tailEnd type="none" w="med" len="med"/>
          </a:ln>
          <a:effectLst>
            <a:outerShdw dist="50800" dir="5400000" sx="91000" sy="91000" algn="ctr" rotWithShape="0">
              <a:srgbClr val="A1731B">
                <a:alpha val="59998"/>
              </a:srgbClr>
            </a:outerShdw>
          </a:effectLst>
        </p:spPr>
        <p:txBody>
          <a:bodyPr anchor="ctr"/>
          <a:lstStyle/>
          <a:p>
            <a:pPr algn="ctr"/>
            <a:r>
              <a:rPr lang="en-US" altLang="zh-CN">
                <a:solidFill>
                  <a:srgbClr val="000000"/>
                </a:solidFill>
                <a:latin typeface="微软雅黑" panose="020B0503020204020204" charset="-122"/>
                <a:ea typeface="微软雅黑" panose="020B0503020204020204" charset="-122"/>
              </a:rPr>
              <a:t>1</a:t>
            </a:r>
            <a:endParaRPr lang="en-US" altLang="en-US">
              <a:solidFill>
                <a:srgbClr val="000000"/>
              </a:solidFill>
              <a:latin typeface="微软雅黑" panose="020B0503020204020204" charset="-122"/>
              <a:ea typeface="微软雅黑" panose="020B0503020204020204" charset="-122"/>
            </a:endParaRPr>
          </a:p>
        </p:txBody>
      </p:sp>
      <p:sp>
        <p:nvSpPr>
          <p:cNvPr id="10" name="椭圆 9"/>
          <p:cNvSpPr/>
          <p:nvPr/>
        </p:nvSpPr>
        <p:spPr>
          <a:xfrm>
            <a:off x="7346950" y="4694238"/>
            <a:ext cx="400050" cy="400050"/>
          </a:xfrm>
          <a:prstGeom prst="ellipse">
            <a:avLst/>
          </a:prstGeom>
          <a:solidFill>
            <a:srgbClr val="FFC000"/>
          </a:solidFill>
          <a:ln w="57150" cap="flat" cmpd="sng">
            <a:solidFill>
              <a:schemeClr val="bg1"/>
            </a:solidFill>
            <a:prstDash val="solid"/>
            <a:headEnd type="none" w="med" len="med"/>
            <a:tailEnd type="none" w="med" len="med"/>
          </a:ln>
          <a:effectLst>
            <a:outerShdw dist="50800" dir="5400000" sx="91000" sy="91000" algn="ctr" rotWithShape="0">
              <a:srgbClr val="A1731B">
                <a:alpha val="59998"/>
              </a:srgbClr>
            </a:outerShdw>
          </a:effectLst>
        </p:spPr>
        <p:txBody>
          <a:bodyPr anchor="ctr"/>
          <a:lstStyle/>
          <a:p>
            <a:pPr algn="ctr"/>
            <a:r>
              <a:rPr lang="en-US" altLang="zh-CN">
                <a:solidFill>
                  <a:srgbClr val="000000"/>
                </a:solidFill>
                <a:latin typeface="微软雅黑" panose="020B0503020204020204" charset="-122"/>
                <a:ea typeface="微软雅黑" panose="020B0503020204020204" charset="-122"/>
              </a:rPr>
              <a:t>2</a:t>
            </a:r>
            <a:endParaRPr lang="en-US" altLang="en-US">
              <a:solidFill>
                <a:srgbClr val="000000"/>
              </a:solidFill>
              <a:latin typeface="微软雅黑" panose="020B0503020204020204" charset="-122"/>
              <a:ea typeface="微软雅黑" panose="020B0503020204020204" charset="-122"/>
            </a:endParaRPr>
          </a:p>
        </p:txBody>
      </p:sp>
      <p:cxnSp>
        <p:nvCxnSpPr>
          <p:cNvPr id="13" name="直接连接符 12"/>
          <p:cNvCxnSpPr/>
          <p:nvPr/>
        </p:nvCxnSpPr>
        <p:spPr>
          <a:xfrm>
            <a:off x="5108575" y="5162550"/>
            <a:ext cx="0" cy="592138"/>
          </a:xfrm>
          <a:prstGeom prst="line">
            <a:avLst/>
          </a:prstGeom>
          <a:ln>
            <a:solidFill>
              <a:srgbClr val="DFAD3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173163" y="5754688"/>
            <a:ext cx="3960813" cy="0"/>
          </a:xfrm>
          <a:prstGeom prst="line">
            <a:avLst/>
          </a:prstGeom>
          <a:ln>
            <a:solidFill>
              <a:srgbClr val="FFC0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546975" y="5162550"/>
            <a:ext cx="0" cy="592138"/>
          </a:xfrm>
          <a:prstGeom prst="line">
            <a:avLst/>
          </a:prstGeom>
          <a:ln>
            <a:solidFill>
              <a:srgbClr val="DFAD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7546975" y="5754688"/>
            <a:ext cx="3960813" cy="0"/>
          </a:xfrm>
          <a:prstGeom prst="line">
            <a:avLst/>
          </a:prstGeom>
          <a:ln>
            <a:solidFill>
              <a:srgbClr val="FFC000"/>
            </a:solidFill>
            <a:tailEnd type="oval" w="med" len="med"/>
          </a:ln>
        </p:spPr>
        <p:style>
          <a:lnRef idx="1">
            <a:schemeClr val="accent1"/>
          </a:lnRef>
          <a:fillRef idx="0">
            <a:schemeClr val="accent1"/>
          </a:fillRef>
          <a:effectRef idx="0">
            <a:schemeClr val="accent1"/>
          </a:effectRef>
          <a:fontRef idx="minor">
            <a:schemeClr val="tx1"/>
          </a:fontRef>
        </p:style>
      </p:cxnSp>
      <p:sp>
        <p:nvSpPr>
          <p:cNvPr id="25" name="文本框 20"/>
          <p:cNvSpPr txBox="1"/>
          <p:nvPr/>
        </p:nvSpPr>
        <p:spPr>
          <a:xfrm>
            <a:off x="1079500" y="4164013"/>
            <a:ext cx="3686175" cy="1460500"/>
          </a:xfrm>
          <a:prstGeom prst="rect">
            <a:avLst/>
          </a:prstGeom>
          <a:noFill/>
          <a:ln w="9525">
            <a:noFill/>
          </a:ln>
        </p:spPr>
        <p:txBody>
          <a:bodyPr>
            <a:spAutoFit/>
          </a:bodyPr>
          <a:lstStyle/>
          <a:p>
            <a:pPr marL="285750" indent="-285750">
              <a:lnSpc>
                <a:spcPct val="150000"/>
              </a:lnSpc>
              <a:spcBef>
                <a:spcPts val="600"/>
              </a:spcBef>
              <a:buFont typeface="Wingdings" panose="05000000000000000000" charset="0"/>
              <a:buChar char=""/>
            </a:pPr>
            <a:r>
              <a:rPr lang="zh-CN" altLang="en-US" sz="1400" b="1" dirty="0">
                <a:solidFill>
                  <a:srgbClr val="F4BB3D"/>
                </a:solidFill>
                <a:latin typeface="微软雅黑" panose="020B0503020204020204" charset="-122"/>
                <a:ea typeface="微软雅黑" panose="020B0503020204020204" charset="-122"/>
                <a:sym typeface="微软雅黑" panose="020B0503020204020204" charset="-122"/>
              </a:rPr>
              <a:t>初次盘点</a:t>
            </a:r>
          </a:p>
          <a:p>
            <a:pPr>
              <a:lnSpc>
                <a:spcPct val="150000"/>
              </a:lnSpc>
              <a:spcBef>
                <a:spcPts val="600"/>
              </a:spcBef>
            </a:pPr>
            <a:r>
              <a:rPr lang="zh-CN" altLang="en-US" sz="1400" dirty="0">
                <a:solidFill>
                  <a:srgbClr val="FFFFFF"/>
                </a:solidFill>
                <a:latin typeface="微软雅黑" panose="020B0503020204020204" charset="-122"/>
                <a:ea typeface="微软雅黑" panose="020B0503020204020204" charset="-122"/>
              </a:rPr>
              <a:t>初次盘点功能协助盘点医院资产，粘贴唯一识别码，为医疗设备信息化管理提供坚实的数据基础。</a:t>
            </a:r>
          </a:p>
        </p:txBody>
      </p:sp>
      <p:sp>
        <p:nvSpPr>
          <p:cNvPr id="27" name="文本框 20"/>
          <p:cNvSpPr txBox="1"/>
          <p:nvPr/>
        </p:nvSpPr>
        <p:spPr>
          <a:xfrm>
            <a:off x="7821930" y="3840798"/>
            <a:ext cx="3686175" cy="1783715"/>
          </a:xfrm>
          <a:prstGeom prst="rect">
            <a:avLst/>
          </a:prstGeom>
          <a:noFill/>
          <a:ln w="9525">
            <a:noFill/>
          </a:ln>
        </p:spPr>
        <p:txBody>
          <a:bodyPr>
            <a:spAutoFit/>
          </a:bodyPr>
          <a:lstStyle/>
          <a:p>
            <a:pPr marL="285750" indent="-285750">
              <a:lnSpc>
                <a:spcPct val="150000"/>
              </a:lnSpc>
              <a:spcBef>
                <a:spcPts val="600"/>
              </a:spcBef>
              <a:buFont typeface="Wingdings" panose="05000000000000000000" charset="0"/>
              <a:buChar char=""/>
            </a:pPr>
            <a:r>
              <a:rPr lang="zh-CN" altLang="en-US" sz="1400" b="1" dirty="0">
                <a:solidFill>
                  <a:srgbClr val="F4BB3D"/>
                </a:solidFill>
                <a:latin typeface="微软雅黑" panose="020B0503020204020204" charset="-122"/>
                <a:ea typeface="微软雅黑" panose="020B0503020204020204" charset="-122"/>
                <a:sym typeface="微软雅黑" panose="020B0503020204020204" charset="-122"/>
              </a:rPr>
              <a:t>动态盘点</a:t>
            </a:r>
          </a:p>
          <a:p>
            <a:pPr>
              <a:lnSpc>
                <a:spcPct val="150000"/>
              </a:lnSpc>
              <a:spcBef>
                <a:spcPts val="600"/>
              </a:spcBef>
            </a:pPr>
            <a:r>
              <a:rPr lang="zh-CN" altLang="en-US" sz="1400" dirty="0">
                <a:solidFill>
                  <a:srgbClr val="FFFFFF"/>
                </a:solidFill>
                <a:latin typeface="微软雅黑" panose="020B0503020204020204" charset="-122"/>
                <a:ea typeface="微软雅黑" panose="020B0503020204020204" charset="-122"/>
              </a:rPr>
              <a:t>盘点功能支持周期性的盘点医院资产。分科室的盘点任务适用于快速机动的盘点要求。借助软件强大的数据处理能力，动态显示盘点进度和盘点结果。</a:t>
            </a:r>
          </a:p>
        </p:txBody>
      </p:sp>
      <p:pic>
        <p:nvPicPr>
          <p:cNvPr id="28" name="图片 27"/>
          <p:cNvPicPr>
            <a:picLocks noChangeAspect="1"/>
          </p:cNvPicPr>
          <p:nvPr/>
        </p:nvPicPr>
        <p:blipFill>
          <a:blip r:embed="rId6"/>
          <a:stretch>
            <a:fillRect/>
          </a:stretch>
        </p:blipFill>
        <p:spPr>
          <a:xfrm>
            <a:off x="6405245" y="1100455"/>
            <a:ext cx="1416878" cy="25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图片 29"/>
          <p:cNvPicPr>
            <a:picLocks noChangeAspect="1"/>
          </p:cNvPicPr>
          <p:nvPr/>
        </p:nvPicPr>
        <p:blipFill>
          <a:blip r:embed="rId7"/>
          <a:stretch>
            <a:fillRect/>
          </a:stretch>
        </p:blipFill>
        <p:spPr>
          <a:xfrm>
            <a:off x="8255000" y="1081741"/>
            <a:ext cx="1416878" cy="25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图片 30"/>
          <p:cNvPicPr>
            <a:picLocks noChangeAspect="1"/>
          </p:cNvPicPr>
          <p:nvPr/>
        </p:nvPicPr>
        <p:blipFill>
          <a:blip r:embed="rId8"/>
          <a:stretch>
            <a:fillRect/>
          </a:stretch>
        </p:blipFill>
        <p:spPr>
          <a:xfrm>
            <a:off x="10047381" y="1070573"/>
            <a:ext cx="1416878" cy="25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六边形 38"/>
          <p:cNvSpPr>
            <a:spLocks noChangeArrowheads="1"/>
          </p:cNvSpPr>
          <p:nvPr/>
        </p:nvSpPr>
        <p:spPr bwMode="auto">
          <a:xfrm>
            <a:off x="5346266" y="4897298"/>
            <a:ext cx="1904003" cy="793750"/>
          </a:xfrm>
          <a:prstGeom prst="hexagon">
            <a:avLst>
              <a:gd name="adj" fmla="val 24976"/>
              <a:gd name="vf" fmla="val 115470"/>
            </a:avLst>
          </a:prstGeom>
          <a:noFill/>
          <a:ln w="19050">
            <a:solidFill>
              <a:srgbClr val="F4BB3D"/>
            </a:solidFill>
            <a:miter lim="800000"/>
          </a:ln>
          <a:effectLst>
            <a:outerShdw blurRad="63500" dist="63500" dir="8100000" algn="ctr" rotWithShape="0">
              <a:srgbClr val="000000">
                <a:alpha val="25000"/>
              </a:srgbClr>
            </a:outerShdw>
          </a:effectLst>
        </p:spPr>
        <p:txBody>
          <a:bodyPr anchor="ctr"/>
          <a:lstStyle/>
          <a:p>
            <a:pPr algn="ctr">
              <a:defRPr/>
            </a:pPr>
            <a:endParaRPr lang="zh-CN" altLang="en-US" sz="2000">
              <a:solidFill>
                <a:schemeClr val="bg1"/>
              </a:solidFill>
            </a:endParaRPr>
          </a:p>
        </p:txBody>
      </p:sp>
    </p:spTree>
  </p:cSld>
  <p:clrMapOvr>
    <a:masterClrMapping/>
  </p:clrMapOvr>
  <p:transition spd="slow" advTm="2000">
    <p:push/>
  </p:transition>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0.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1.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2.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3.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4.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8.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9.xml><?xml version="1.0" encoding="utf-8"?>
<a:themeOverride xmlns:a="http://schemas.openxmlformats.org/drawingml/2006/main">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205</TotalTime>
  <Words>2561</Words>
  <Application>Microsoft Office PowerPoint</Application>
  <PresentationFormat>Widescreen</PresentationFormat>
  <Paragraphs>163</Paragraphs>
  <Slides>28</Slides>
  <Notes>14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微软雅黑</vt:lpstr>
      <vt:lpstr>宋体</vt:lpstr>
      <vt:lpstr>Watford DB</vt:lpstr>
      <vt:lpstr>方正兰亭细黑_GBK</vt:lpstr>
      <vt:lpstr>方正兰亭细黑_GBK_M</vt:lpstr>
      <vt:lpstr>造字工房劲黑（非商用）常规体</vt:lpstr>
      <vt:lpstr>Arial</vt:lpstr>
      <vt:lpstr>Calibri</vt:lpstr>
      <vt:lpstr>Calibri Light</vt:lpstr>
      <vt:lpstr>Wingdings</vt:lpstr>
      <vt:lpstr>Office 主题</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Zhu, Rain</cp:lastModifiedBy>
  <cp:revision>181</cp:revision>
  <dcterms:created xsi:type="dcterms:W3CDTF">2017-04-09T10:04:00Z</dcterms:created>
  <dcterms:modified xsi:type="dcterms:W3CDTF">2018-09-01T07:42:03Z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